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microsoft.com/office/2006/relationships/ui/userCustomization" Target="userCustomization/customUI.xml"/><Relationship Id="rId1" Type="http://schemas.openxmlformats.org/officeDocument/2006/relationships/officeDocument" Target="ppt/presentation.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0" r:id="rId2"/>
    <p:sldId id="262" r:id="rId3"/>
    <p:sldId id="265" r:id="rId4"/>
    <p:sldId id="266" r:id="rId5"/>
    <p:sldId id="267" r:id="rId6"/>
    <p:sldId id="268" r:id="rId7"/>
    <p:sldId id="269" r:id="rId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lla layouter, samt vissa exempelbilder för att visa" id="{9E6159A8-29C7-4AA3-9805-F2827B2A8939}">
          <p14:sldIdLst>
            <p14:sldId id="260"/>
            <p14:sldId id="262"/>
            <p14:sldId id="265"/>
            <p14:sldId id="266"/>
            <p14:sldId id="267"/>
            <p14:sldId id="268"/>
            <p14:sldId id="26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w Jonsson" initials="SJ" lastIdx="1" clrIdx="0">
    <p:extLst>
      <p:ext uri="{19B8F6BF-5375-455C-9EA6-DF929625EA0E}">
        <p15:presenceInfo xmlns:p15="http://schemas.microsoft.com/office/powerpoint/2012/main" userId="4963c80d2bb986b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076B4"/>
    <a:srgbClr val="9E74B2"/>
    <a:srgbClr val="9C72B0"/>
    <a:srgbClr val="9C72AE"/>
    <a:srgbClr val="986EAA"/>
    <a:srgbClr val="966CA6"/>
    <a:srgbClr val="9167A1"/>
    <a:srgbClr val="8E649E"/>
    <a:srgbClr val="EBD2EB"/>
    <a:srgbClr val="EAD8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6357" autoAdjust="0"/>
  </p:normalViewPr>
  <p:slideViewPr>
    <p:cSldViewPr>
      <p:cViewPr varScale="1">
        <p:scale>
          <a:sx n="66" d="100"/>
          <a:sy n="66" d="100"/>
        </p:scale>
        <p:origin x="672" y="7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w Jonsson" userId="4963c80d2bb986b6" providerId="LiveId" clId="{172F6B4F-E385-437E-A329-B03A64703727}"/>
    <pc:docChg chg="undo redo custSel modSld modMainMaster">
      <pc:chgData name="Siw Jonsson" userId="4963c80d2bb986b6" providerId="LiveId" clId="{172F6B4F-E385-437E-A329-B03A64703727}" dt="2019-02-27T12:17:56.668" v="264" actId="14100"/>
      <pc:docMkLst>
        <pc:docMk/>
      </pc:docMkLst>
      <pc:sldChg chg="addSp delSp modSp">
        <pc:chgData name="Siw Jonsson" userId="4963c80d2bb986b6" providerId="LiveId" clId="{172F6B4F-E385-437E-A329-B03A64703727}" dt="2019-02-27T08:31:16.205" v="223"/>
        <pc:sldMkLst>
          <pc:docMk/>
          <pc:sldMk cId="2050442288" sldId="260"/>
        </pc:sldMkLst>
        <pc:spChg chg="add del mod">
          <ac:chgData name="Siw Jonsson" userId="4963c80d2bb986b6" providerId="LiveId" clId="{172F6B4F-E385-437E-A329-B03A64703727}" dt="2019-02-27T08:02:17.380" v="64"/>
          <ac:spMkLst>
            <pc:docMk/>
            <pc:sldMk cId="2050442288" sldId="260"/>
            <ac:spMk id="2" creationId="{EA96DF93-97BC-4738-BB1F-02669A48B10A}"/>
          </ac:spMkLst>
        </pc:spChg>
        <pc:spChg chg="add del mod">
          <ac:chgData name="Siw Jonsson" userId="4963c80d2bb986b6" providerId="LiveId" clId="{172F6B4F-E385-437E-A329-B03A64703727}" dt="2019-02-27T08:02:17.380" v="64"/>
          <ac:spMkLst>
            <pc:docMk/>
            <pc:sldMk cId="2050442288" sldId="260"/>
            <ac:spMk id="3" creationId="{36E6BC13-9D02-40B9-BBD1-C56F29667EE8}"/>
          </ac:spMkLst>
        </pc:spChg>
        <pc:spChg chg="mod">
          <ac:chgData name="Siw Jonsson" userId="4963c80d2bb986b6" providerId="LiveId" clId="{172F6B4F-E385-437E-A329-B03A64703727}" dt="2019-02-27T08:21:03.362" v="149"/>
          <ac:spMkLst>
            <pc:docMk/>
            <pc:sldMk cId="2050442288" sldId="260"/>
            <ac:spMk id="4" creationId="{741C4129-DA71-4EB5-A18C-28501A488607}"/>
          </ac:spMkLst>
        </pc:spChg>
        <pc:spChg chg="add del mod">
          <ac:chgData name="Siw Jonsson" userId="4963c80d2bb986b6" providerId="LiveId" clId="{172F6B4F-E385-437E-A329-B03A64703727}" dt="2019-02-27T08:02:17.380" v="64"/>
          <ac:spMkLst>
            <pc:docMk/>
            <pc:sldMk cId="2050442288" sldId="260"/>
            <ac:spMk id="6" creationId="{3231CFC6-269D-4D43-B601-AA408442BDEF}"/>
          </ac:spMkLst>
        </pc:spChg>
        <pc:spChg chg="add del mod">
          <ac:chgData name="Siw Jonsson" userId="4963c80d2bb986b6" providerId="LiveId" clId="{172F6B4F-E385-437E-A329-B03A64703727}" dt="2019-02-27T08:02:17.380" v="64"/>
          <ac:spMkLst>
            <pc:docMk/>
            <pc:sldMk cId="2050442288" sldId="260"/>
            <ac:spMk id="7" creationId="{870A4A99-3964-4154-8D18-2F6378F1B9C2}"/>
          </ac:spMkLst>
        </pc:spChg>
        <pc:spChg chg="add del mod">
          <ac:chgData name="Siw Jonsson" userId="4963c80d2bb986b6" providerId="LiveId" clId="{172F6B4F-E385-437E-A329-B03A64703727}" dt="2019-02-27T08:31:16.205" v="223"/>
          <ac:spMkLst>
            <pc:docMk/>
            <pc:sldMk cId="2050442288" sldId="260"/>
            <ac:spMk id="8" creationId="{AF999158-EE82-474D-BCFC-B17B6EB1F2B7}"/>
          </ac:spMkLst>
        </pc:spChg>
        <pc:spChg chg="add del mod">
          <ac:chgData name="Siw Jonsson" userId="4963c80d2bb986b6" providerId="LiveId" clId="{172F6B4F-E385-437E-A329-B03A64703727}" dt="2019-02-27T08:31:16.205" v="223"/>
          <ac:spMkLst>
            <pc:docMk/>
            <pc:sldMk cId="2050442288" sldId="260"/>
            <ac:spMk id="9" creationId="{FD32FB87-B2D3-4EB1-9335-9177A0BB139F}"/>
          </ac:spMkLst>
        </pc:spChg>
        <pc:spChg chg="add del mod">
          <ac:chgData name="Siw Jonsson" userId="4963c80d2bb986b6" providerId="LiveId" clId="{172F6B4F-E385-437E-A329-B03A64703727}" dt="2019-02-27T08:31:16.205" v="223"/>
          <ac:spMkLst>
            <pc:docMk/>
            <pc:sldMk cId="2050442288" sldId="260"/>
            <ac:spMk id="10" creationId="{2A950CF1-F4C6-4111-B965-1C8269B3BBB8}"/>
          </ac:spMkLst>
        </pc:spChg>
        <pc:spChg chg="add del mod">
          <ac:chgData name="Siw Jonsson" userId="4963c80d2bb986b6" providerId="LiveId" clId="{172F6B4F-E385-437E-A329-B03A64703727}" dt="2019-02-27T08:31:16.205" v="223"/>
          <ac:spMkLst>
            <pc:docMk/>
            <pc:sldMk cId="2050442288" sldId="260"/>
            <ac:spMk id="11" creationId="{5D805251-907A-4D4B-AF26-0F6960A94A27}"/>
          </ac:spMkLst>
        </pc:spChg>
        <pc:spChg chg="del">
          <ac:chgData name="Siw Jonsson" userId="4963c80d2bb986b6" providerId="LiveId" clId="{172F6B4F-E385-437E-A329-B03A64703727}" dt="2019-02-27T08:02:17.380" v="64"/>
          <ac:spMkLst>
            <pc:docMk/>
            <pc:sldMk cId="2050442288" sldId="260"/>
            <ac:spMk id="33" creationId="{ADE4BB75-A9BC-49CA-A764-B6EFF71D1B77}"/>
          </ac:spMkLst>
        </pc:spChg>
        <pc:spChg chg="del">
          <ac:chgData name="Siw Jonsson" userId="4963c80d2bb986b6" providerId="LiveId" clId="{172F6B4F-E385-437E-A329-B03A64703727}" dt="2019-02-27T08:02:17.380" v="64"/>
          <ac:spMkLst>
            <pc:docMk/>
            <pc:sldMk cId="2050442288" sldId="260"/>
            <ac:spMk id="34" creationId="{CCD8D499-050A-4233-97FE-8C1CB52F2F6A}"/>
          </ac:spMkLst>
        </pc:spChg>
        <pc:spChg chg="del">
          <ac:chgData name="Siw Jonsson" userId="4963c80d2bb986b6" providerId="LiveId" clId="{172F6B4F-E385-437E-A329-B03A64703727}" dt="2019-02-27T08:02:17.380" v="64"/>
          <ac:spMkLst>
            <pc:docMk/>
            <pc:sldMk cId="2050442288" sldId="260"/>
            <ac:spMk id="35" creationId="{C378B61A-D670-4F54-9459-43401A0A7C7D}"/>
          </ac:spMkLst>
        </pc:spChg>
        <pc:spChg chg="del">
          <ac:chgData name="Siw Jonsson" userId="4963c80d2bb986b6" providerId="LiveId" clId="{172F6B4F-E385-437E-A329-B03A64703727}" dt="2019-02-27T08:02:17.380" v="64"/>
          <ac:spMkLst>
            <pc:docMk/>
            <pc:sldMk cId="2050442288" sldId="260"/>
            <ac:spMk id="36" creationId="{162BA31F-D65E-4911-A180-2FC17B65DA79}"/>
          </ac:spMkLst>
        </pc:spChg>
        <pc:spChg chg="del">
          <ac:chgData name="Siw Jonsson" userId="4963c80d2bb986b6" providerId="LiveId" clId="{172F6B4F-E385-437E-A329-B03A64703727}" dt="2019-02-27T08:02:17.380" v="64"/>
          <ac:spMkLst>
            <pc:docMk/>
            <pc:sldMk cId="2050442288" sldId="260"/>
            <ac:spMk id="37" creationId="{1ABB4D3F-B73D-48B8-B91B-14B418AF07C5}"/>
          </ac:spMkLst>
        </pc:spChg>
      </pc:sldChg>
      <pc:sldMasterChg chg="modSp modSldLayout">
        <pc:chgData name="Siw Jonsson" userId="4963c80d2bb986b6" providerId="LiveId" clId="{172F6B4F-E385-437E-A329-B03A64703727}" dt="2019-02-27T11:26:29.840" v="250" actId="14100"/>
        <pc:sldMasterMkLst>
          <pc:docMk/>
          <pc:sldMasterMk cId="1593038486" sldId="2147483648"/>
        </pc:sldMasterMkLst>
        <pc:spChg chg="mod">
          <ac:chgData name="Siw Jonsson" userId="4963c80d2bb986b6" providerId="LiveId" clId="{172F6B4F-E385-437E-A329-B03A64703727}" dt="2019-02-27T11:24:35.771" v="240" actId="14100"/>
          <ac:spMkLst>
            <pc:docMk/>
            <pc:sldMasterMk cId="1593038486" sldId="2147483648"/>
            <ac:spMk id="2" creationId="{34CDBB4B-E31C-43A2-99E2-ACBEA718FE9E}"/>
          </ac:spMkLst>
        </pc:spChg>
        <pc:spChg chg="mod">
          <ac:chgData name="Siw Jonsson" userId="4963c80d2bb986b6" providerId="LiveId" clId="{172F6B4F-E385-437E-A329-B03A64703727}" dt="2019-02-27T11:24:35.771" v="240" actId="14100"/>
          <ac:spMkLst>
            <pc:docMk/>
            <pc:sldMasterMk cId="1593038486" sldId="2147483648"/>
            <ac:spMk id="3" creationId="{69F5E9AB-065D-44BE-B117-CB639E9A84D9}"/>
          </ac:spMkLst>
        </pc:spChg>
        <pc:spChg chg="mod">
          <ac:chgData name="Siw Jonsson" userId="4963c80d2bb986b6" providerId="LiveId" clId="{172F6B4F-E385-437E-A329-B03A64703727}" dt="2019-02-27T08:32:58.628" v="234" actId="14100"/>
          <ac:spMkLst>
            <pc:docMk/>
            <pc:sldMasterMk cId="1593038486" sldId="2147483648"/>
            <ac:spMk id="99" creationId="{B567F649-55B0-49C4-AB12-4F9CA4FDC120}"/>
          </ac:spMkLst>
        </pc:spChg>
        <pc:sldLayoutChg chg="addSp delSp modSp">
          <pc:chgData name="Siw Jonsson" userId="4963c80d2bb986b6" providerId="LiveId" clId="{172F6B4F-E385-437E-A329-B03A64703727}" dt="2019-02-27T11:26:29.840" v="250" actId="14100"/>
          <pc:sldLayoutMkLst>
            <pc:docMk/>
            <pc:sldMasterMk cId="1593038486" sldId="2147483648"/>
            <pc:sldLayoutMk cId="1972633916" sldId="2147483650"/>
          </pc:sldLayoutMkLst>
          <pc:spChg chg="mod">
            <ac:chgData name="Siw Jonsson" userId="4963c80d2bb986b6" providerId="LiveId" clId="{172F6B4F-E385-437E-A329-B03A64703727}" dt="2019-02-27T11:26:29.840" v="250" actId="14100"/>
            <ac:spMkLst>
              <pc:docMk/>
              <pc:sldMasterMk cId="1593038486" sldId="2147483648"/>
              <pc:sldLayoutMk cId="1972633916" sldId="2147483650"/>
              <ac:spMk id="2" creationId="{064EA0C0-0BCF-4A6A-951E-CC26B00E29E1}"/>
            </ac:spMkLst>
          </pc:spChg>
          <pc:spChg chg="mod">
            <ac:chgData name="Siw Jonsson" userId="4963c80d2bb986b6" providerId="LiveId" clId="{172F6B4F-E385-437E-A329-B03A64703727}" dt="2019-02-27T11:26:29.840" v="250" actId="14100"/>
            <ac:spMkLst>
              <pc:docMk/>
              <pc:sldMasterMk cId="1593038486" sldId="2147483648"/>
              <pc:sldLayoutMk cId="1972633916" sldId="2147483650"/>
              <ac:spMk id="3" creationId="{D005917F-D4E7-49D6-BFE0-8FD3BC81AEB2}"/>
            </ac:spMkLst>
          </pc:spChg>
          <pc:spChg chg="add del mod">
            <ac:chgData name="Siw Jonsson" userId="4963c80d2bb986b6" providerId="LiveId" clId="{172F6B4F-E385-437E-A329-B03A64703727}" dt="2019-02-27T08:28:49.808" v="206"/>
            <ac:spMkLst>
              <pc:docMk/>
              <pc:sldMasterMk cId="1593038486" sldId="2147483648"/>
              <pc:sldLayoutMk cId="1972633916" sldId="2147483650"/>
              <ac:spMk id="4" creationId="{C780D531-AD47-4EAA-92C6-0888F07816BB}"/>
            </ac:spMkLst>
          </pc:spChg>
          <pc:spChg chg="add del mod">
            <ac:chgData name="Siw Jonsson" userId="4963c80d2bb986b6" providerId="LiveId" clId="{172F6B4F-E385-437E-A329-B03A64703727}" dt="2019-02-27T08:28:49.808" v="206"/>
            <ac:spMkLst>
              <pc:docMk/>
              <pc:sldMasterMk cId="1593038486" sldId="2147483648"/>
              <pc:sldLayoutMk cId="1972633916" sldId="2147483650"/>
              <ac:spMk id="5" creationId="{49DBAFAD-C9E8-4FC7-A92A-DB97D3E2688D}"/>
            </ac:spMkLst>
          </pc:spChg>
          <pc:spChg chg="add del mod">
            <ac:chgData name="Siw Jonsson" userId="4963c80d2bb986b6" providerId="LiveId" clId="{172F6B4F-E385-437E-A329-B03A64703727}" dt="2019-02-27T08:28:49.808" v="206"/>
            <ac:spMkLst>
              <pc:docMk/>
              <pc:sldMasterMk cId="1593038486" sldId="2147483648"/>
              <pc:sldLayoutMk cId="1972633916" sldId="2147483650"/>
              <ac:spMk id="6" creationId="{7B80716F-DD10-4D46-9FBE-22888C5D946F}"/>
            </ac:spMkLst>
          </pc:spChg>
          <pc:spChg chg="add mod">
            <ac:chgData name="Siw Jonsson" userId="4963c80d2bb986b6" providerId="LiveId" clId="{172F6B4F-E385-437E-A329-B03A64703727}" dt="2019-02-27T08:28:50.386" v="207"/>
            <ac:spMkLst>
              <pc:docMk/>
              <pc:sldMasterMk cId="1593038486" sldId="2147483648"/>
              <pc:sldLayoutMk cId="1972633916" sldId="2147483650"/>
              <ac:spMk id="7" creationId="{589DA790-6936-48F4-812B-30F8C5D243C1}"/>
            </ac:spMkLst>
          </pc:spChg>
          <pc:spChg chg="add mod">
            <ac:chgData name="Siw Jonsson" userId="4963c80d2bb986b6" providerId="LiveId" clId="{172F6B4F-E385-437E-A329-B03A64703727}" dt="2019-02-27T08:28:50.386" v="207"/>
            <ac:spMkLst>
              <pc:docMk/>
              <pc:sldMasterMk cId="1593038486" sldId="2147483648"/>
              <pc:sldLayoutMk cId="1972633916" sldId="2147483650"/>
              <ac:spMk id="8" creationId="{66FF70AF-DCAE-4047-9FEE-0A582E584FA0}"/>
            </ac:spMkLst>
          </pc:spChg>
          <pc:spChg chg="add mod">
            <ac:chgData name="Siw Jonsson" userId="4963c80d2bb986b6" providerId="LiveId" clId="{172F6B4F-E385-437E-A329-B03A64703727}" dt="2019-02-27T08:28:50.386" v="207"/>
            <ac:spMkLst>
              <pc:docMk/>
              <pc:sldMasterMk cId="1593038486" sldId="2147483648"/>
              <pc:sldLayoutMk cId="1972633916" sldId="2147483650"/>
              <ac:spMk id="9" creationId="{23AAB6F8-6F6E-4199-906E-493FFD2E1662}"/>
            </ac:spMkLst>
          </pc:spChg>
          <pc:spChg chg="del">
            <ac:chgData name="Siw Jonsson" userId="4963c80d2bb986b6" providerId="LiveId" clId="{172F6B4F-E385-437E-A329-B03A64703727}" dt="2019-02-27T08:15:07.994" v="117"/>
            <ac:spMkLst>
              <pc:docMk/>
              <pc:sldMasterMk cId="1593038486" sldId="2147483648"/>
              <pc:sldLayoutMk cId="1972633916" sldId="2147483650"/>
              <ac:spMk id="51" creationId="{8EAFA9DC-4C7F-49F1-BABE-433B9C54F146}"/>
            </ac:spMkLst>
          </pc:spChg>
          <pc:spChg chg="del">
            <ac:chgData name="Siw Jonsson" userId="4963c80d2bb986b6" providerId="LiveId" clId="{172F6B4F-E385-437E-A329-B03A64703727}" dt="2019-02-27T08:15:07.994" v="117"/>
            <ac:spMkLst>
              <pc:docMk/>
              <pc:sldMasterMk cId="1593038486" sldId="2147483648"/>
              <pc:sldLayoutMk cId="1972633916" sldId="2147483650"/>
              <ac:spMk id="58" creationId="{08E857AD-2E0C-4312-84ED-523A29780380}"/>
            </ac:spMkLst>
          </pc:spChg>
          <pc:spChg chg="del">
            <ac:chgData name="Siw Jonsson" userId="4963c80d2bb986b6" providerId="LiveId" clId="{172F6B4F-E385-437E-A329-B03A64703727}" dt="2019-02-27T08:15:07.994" v="117"/>
            <ac:spMkLst>
              <pc:docMk/>
              <pc:sldMasterMk cId="1593038486" sldId="2147483648"/>
              <pc:sldLayoutMk cId="1972633916" sldId="2147483650"/>
              <ac:spMk id="59" creationId="{F7D78C9E-63C0-4D9C-88E5-409AE414CE7C}"/>
            </ac:spMkLst>
          </pc:spChg>
        </pc:sldLayoutChg>
        <pc:sldLayoutChg chg="addSp delSp modSp">
          <pc:chgData name="Siw Jonsson" userId="4963c80d2bb986b6" providerId="LiveId" clId="{172F6B4F-E385-437E-A329-B03A64703727}" dt="2019-02-27T11:25:17.634" v="247" actId="14100"/>
          <pc:sldLayoutMkLst>
            <pc:docMk/>
            <pc:sldMasterMk cId="1593038486" sldId="2147483648"/>
            <pc:sldLayoutMk cId="2107229054" sldId="2147483651"/>
          </pc:sldLayoutMkLst>
          <pc:spChg chg="add del mod">
            <ac:chgData name="Siw Jonsson" userId="4963c80d2bb986b6" providerId="LiveId" clId="{172F6B4F-E385-437E-A329-B03A64703727}" dt="2019-02-27T08:27:57.520" v="195"/>
            <ac:spMkLst>
              <pc:docMk/>
              <pc:sldMasterMk cId="1593038486" sldId="2147483648"/>
              <pc:sldLayoutMk cId="2107229054" sldId="2147483651"/>
              <ac:spMk id="2" creationId="{47357E28-051E-43A2-BE50-0B8547FAB73D}"/>
            </ac:spMkLst>
          </pc:spChg>
          <pc:spChg chg="add del mod">
            <ac:chgData name="Siw Jonsson" userId="4963c80d2bb986b6" providerId="LiveId" clId="{172F6B4F-E385-437E-A329-B03A64703727}" dt="2019-02-27T08:27:57.520" v="195"/>
            <ac:spMkLst>
              <pc:docMk/>
              <pc:sldMasterMk cId="1593038486" sldId="2147483648"/>
              <pc:sldLayoutMk cId="2107229054" sldId="2147483651"/>
              <ac:spMk id="3" creationId="{C9B79AA1-16AB-46B6-B78D-EE173BED54AA}"/>
            </ac:spMkLst>
          </pc:spChg>
          <pc:spChg chg="del">
            <ac:chgData name="Siw Jonsson" userId="4963c80d2bb986b6" providerId="LiveId" clId="{172F6B4F-E385-437E-A329-B03A64703727}" dt="2019-02-27T08:14:49.659" v="113"/>
            <ac:spMkLst>
              <pc:docMk/>
              <pc:sldMasterMk cId="1593038486" sldId="2147483648"/>
              <pc:sldLayoutMk cId="2107229054" sldId="2147483651"/>
              <ac:spMk id="4" creationId="{39FAF1FD-5AFD-44F3-AB01-AF81D2508ED2}"/>
            </ac:spMkLst>
          </pc:spChg>
          <pc:spChg chg="del">
            <ac:chgData name="Siw Jonsson" userId="4963c80d2bb986b6" providerId="LiveId" clId="{172F6B4F-E385-437E-A329-B03A64703727}" dt="2019-02-27T08:14:49.659" v="113"/>
            <ac:spMkLst>
              <pc:docMk/>
              <pc:sldMasterMk cId="1593038486" sldId="2147483648"/>
              <pc:sldLayoutMk cId="2107229054" sldId="2147483651"/>
              <ac:spMk id="5" creationId="{D240649C-A3B5-4A57-840E-0D523AB5996C}"/>
            </ac:spMkLst>
          </pc:spChg>
          <pc:spChg chg="del">
            <ac:chgData name="Siw Jonsson" userId="4963c80d2bb986b6" providerId="LiveId" clId="{172F6B4F-E385-437E-A329-B03A64703727}" dt="2019-02-27T08:14:49.659" v="113"/>
            <ac:spMkLst>
              <pc:docMk/>
              <pc:sldMasterMk cId="1593038486" sldId="2147483648"/>
              <pc:sldLayoutMk cId="2107229054" sldId="2147483651"/>
              <ac:spMk id="6" creationId="{A371C7F8-8C76-41ED-ADBD-3F838C6621FD}"/>
            </ac:spMkLst>
          </pc:spChg>
          <pc:spChg chg="add del mod">
            <ac:chgData name="Siw Jonsson" userId="4963c80d2bb986b6" providerId="LiveId" clId="{172F6B4F-E385-437E-A329-B03A64703727}" dt="2019-02-27T08:27:57.520" v="195"/>
            <ac:spMkLst>
              <pc:docMk/>
              <pc:sldMasterMk cId="1593038486" sldId="2147483648"/>
              <pc:sldLayoutMk cId="2107229054" sldId="2147483651"/>
              <ac:spMk id="7" creationId="{DC1B9948-D187-4C43-B805-517978E37C49}"/>
            </ac:spMkLst>
          </pc:spChg>
          <pc:spChg chg="add mod">
            <ac:chgData name="Siw Jonsson" userId="4963c80d2bb986b6" providerId="LiveId" clId="{172F6B4F-E385-437E-A329-B03A64703727}" dt="2019-02-27T08:27:58.129" v="196"/>
            <ac:spMkLst>
              <pc:docMk/>
              <pc:sldMasterMk cId="1593038486" sldId="2147483648"/>
              <pc:sldLayoutMk cId="2107229054" sldId="2147483651"/>
              <ac:spMk id="8" creationId="{F7777CAE-D6A1-4D53-8041-F0EF50E3AB53}"/>
            </ac:spMkLst>
          </pc:spChg>
          <pc:spChg chg="add mod">
            <ac:chgData name="Siw Jonsson" userId="4963c80d2bb986b6" providerId="LiveId" clId="{172F6B4F-E385-437E-A329-B03A64703727}" dt="2019-02-27T08:27:58.129" v="196"/>
            <ac:spMkLst>
              <pc:docMk/>
              <pc:sldMasterMk cId="1593038486" sldId="2147483648"/>
              <pc:sldLayoutMk cId="2107229054" sldId="2147483651"/>
              <ac:spMk id="9" creationId="{04AA9BA0-F04B-4E73-AB2F-7AE0BDEED029}"/>
            </ac:spMkLst>
          </pc:spChg>
          <pc:spChg chg="add mod">
            <ac:chgData name="Siw Jonsson" userId="4963c80d2bb986b6" providerId="LiveId" clId="{172F6B4F-E385-437E-A329-B03A64703727}" dt="2019-02-27T08:27:58.129" v="196"/>
            <ac:spMkLst>
              <pc:docMk/>
              <pc:sldMasterMk cId="1593038486" sldId="2147483648"/>
              <pc:sldLayoutMk cId="2107229054" sldId="2147483651"/>
              <ac:spMk id="10" creationId="{9C9C2D08-134C-43C1-A3F8-9664B8129634}"/>
            </ac:spMkLst>
          </pc:spChg>
          <pc:spChg chg="mod">
            <ac:chgData name="Siw Jonsson" userId="4963c80d2bb986b6" providerId="LiveId" clId="{172F6B4F-E385-437E-A329-B03A64703727}" dt="2019-02-27T11:25:17.634" v="247" actId="14100"/>
            <ac:spMkLst>
              <pc:docMk/>
              <pc:sldMasterMk cId="1593038486" sldId="2147483648"/>
              <pc:sldLayoutMk cId="2107229054" sldId="2147483651"/>
              <ac:spMk id="26" creationId="{62ED0079-C5E8-4091-9343-2668304E3D7E}"/>
            </ac:spMkLst>
          </pc:spChg>
          <pc:spChg chg="mod">
            <ac:chgData name="Siw Jonsson" userId="4963c80d2bb986b6" providerId="LiveId" clId="{172F6B4F-E385-437E-A329-B03A64703727}" dt="2019-02-27T11:25:17.634" v="247" actId="14100"/>
            <ac:spMkLst>
              <pc:docMk/>
              <pc:sldMasterMk cId="1593038486" sldId="2147483648"/>
              <pc:sldLayoutMk cId="2107229054" sldId="2147483651"/>
              <ac:spMk id="27" creationId="{58A91481-FA73-4F1A-947C-55AE830763AE}"/>
            </ac:spMkLst>
          </pc:spChg>
        </pc:sldLayoutChg>
        <pc:sldLayoutChg chg="addSp delSp modSp">
          <pc:chgData name="Siw Jonsson" userId="4963c80d2bb986b6" providerId="LiveId" clId="{172F6B4F-E385-437E-A329-B03A64703727}" dt="2019-02-27T08:29:14.505" v="211" actId="207"/>
          <pc:sldLayoutMkLst>
            <pc:docMk/>
            <pc:sldMasterMk cId="1593038486" sldId="2147483648"/>
            <pc:sldLayoutMk cId="4288205966" sldId="2147483652"/>
          </pc:sldLayoutMkLst>
          <pc:spChg chg="add mod">
            <ac:chgData name="Siw Jonsson" userId="4963c80d2bb986b6" providerId="LiveId" clId="{172F6B4F-E385-437E-A329-B03A64703727}" dt="2019-02-27T08:28:56.098" v="209"/>
            <ac:spMkLst>
              <pc:docMk/>
              <pc:sldMasterMk cId="1593038486" sldId="2147483648"/>
              <pc:sldLayoutMk cId="4288205966" sldId="2147483652"/>
              <ac:spMk id="5" creationId="{B70B4EE9-DE23-430D-8B6E-24FEA56B2FCA}"/>
            </ac:spMkLst>
          </pc:spChg>
          <pc:spChg chg="add mod">
            <ac:chgData name="Siw Jonsson" userId="4963c80d2bb986b6" providerId="LiveId" clId="{172F6B4F-E385-437E-A329-B03A64703727}" dt="2019-02-27T08:29:06.545" v="210" actId="207"/>
            <ac:spMkLst>
              <pc:docMk/>
              <pc:sldMasterMk cId="1593038486" sldId="2147483648"/>
              <pc:sldLayoutMk cId="4288205966" sldId="2147483652"/>
              <ac:spMk id="6" creationId="{70E34650-CCA9-426B-A345-264FCF48D2C3}"/>
            </ac:spMkLst>
          </pc:spChg>
          <pc:spChg chg="add mod">
            <ac:chgData name="Siw Jonsson" userId="4963c80d2bb986b6" providerId="LiveId" clId="{172F6B4F-E385-437E-A329-B03A64703727}" dt="2019-02-27T08:29:14.505" v="211" actId="207"/>
            <ac:spMkLst>
              <pc:docMk/>
              <pc:sldMasterMk cId="1593038486" sldId="2147483648"/>
              <pc:sldLayoutMk cId="4288205966" sldId="2147483652"/>
              <ac:spMk id="7" creationId="{B352569C-343E-461A-9DB9-A60944DD7D13}"/>
            </ac:spMkLst>
          </pc:spChg>
          <pc:spChg chg="del mod">
            <ac:chgData name="Siw Jonsson" userId="4963c80d2bb986b6" providerId="LiveId" clId="{172F6B4F-E385-437E-A329-B03A64703727}" dt="2019-02-27T08:28:55.464" v="208"/>
            <ac:spMkLst>
              <pc:docMk/>
              <pc:sldMasterMk cId="1593038486" sldId="2147483648"/>
              <pc:sldLayoutMk cId="4288205966" sldId="2147483652"/>
              <ac:spMk id="16" creationId="{91CFEBFC-A660-4F97-AFA1-AEBD77E6E897}"/>
            </ac:spMkLst>
          </pc:spChg>
          <pc:spChg chg="del">
            <ac:chgData name="Siw Jonsson" userId="4963c80d2bb986b6" providerId="LiveId" clId="{172F6B4F-E385-437E-A329-B03A64703727}" dt="2019-02-27T08:28:55.464" v="208"/>
            <ac:spMkLst>
              <pc:docMk/>
              <pc:sldMasterMk cId="1593038486" sldId="2147483648"/>
              <pc:sldLayoutMk cId="4288205966" sldId="2147483652"/>
              <ac:spMk id="17" creationId="{EE7C305D-7740-4A0B-97E9-CC9625AE80DA}"/>
            </ac:spMkLst>
          </pc:spChg>
          <pc:spChg chg="del">
            <ac:chgData name="Siw Jonsson" userId="4963c80d2bb986b6" providerId="LiveId" clId="{172F6B4F-E385-437E-A329-B03A64703727}" dt="2019-02-27T08:28:55.464" v="208"/>
            <ac:spMkLst>
              <pc:docMk/>
              <pc:sldMasterMk cId="1593038486" sldId="2147483648"/>
              <pc:sldLayoutMk cId="4288205966" sldId="2147483652"/>
              <ac:spMk id="28" creationId="{C9ED2389-CBE1-433A-A2E4-21E2B4D7E91B}"/>
            </ac:spMkLst>
          </pc:spChg>
        </pc:sldLayoutChg>
        <pc:sldLayoutChg chg="addSp delSp modSp">
          <pc:chgData name="Siw Jonsson" userId="4963c80d2bb986b6" providerId="LiveId" clId="{172F6B4F-E385-437E-A329-B03A64703727}" dt="2019-02-27T08:35:47.494" v="239" actId="14100"/>
          <pc:sldLayoutMkLst>
            <pc:docMk/>
            <pc:sldMasterMk cId="1593038486" sldId="2147483648"/>
            <pc:sldLayoutMk cId="655616722" sldId="2147483654"/>
          </pc:sldLayoutMkLst>
          <pc:spChg chg="add">
            <ac:chgData name="Siw Jonsson" userId="4963c80d2bb986b6" providerId="LiveId" clId="{172F6B4F-E385-437E-A329-B03A64703727}" dt="2019-02-27T08:09:38.323" v="80"/>
            <ac:spMkLst>
              <pc:docMk/>
              <pc:sldMasterMk cId="1593038486" sldId="2147483648"/>
              <pc:sldLayoutMk cId="655616722" sldId="2147483654"/>
              <ac:spMk id="11" creationId="{A237F1E7-FB5D-4CA6-86AC-662F6EA8E47C}"/>
            </ac:spMkLst>
          </pc:spChg>
          <pc:spChg chg="add">
            <ac:chgData name="Siw Jonsson" userId="4963c80d2bb986b6" providerId="LiveId" clId="{172F6B4F-E385-437E-A329-B03A64703727}" dt="2019-02-27T08:09:38.323" v="80"/>
            <ac:spMkLst>
              <pc:docMk/>
              <pc:sldMasterMk cId="1593038486" sldId="2147483648"/>
              <pc:sldLayoutMk cId="655616722" sldId="2147483654"/>
              <ac:spMk id="12" creationId="{D78DA2EF-A73B-46D2-8424-CDDA82E24BCE}"/>
            </ac:spMkLst>
          </pc:spChg>
          <pc:spChg chg="add mod">
            <ac:chgData name="Siw Jonsson" userId="4963c80d2bb986b6" providerId="LiveId" clId="{172F6B4F-E385-437E-A329-B03A64703727}" dt="2019-02-27T08:35:47.494" v="239" actId="14100"/>
            <ac:spMkLst>
              <pc:docMk/>
              <pc:sldMasterMk cId="1593038486" sldId="2147483648"/>
              <pc:sldLayoutMk cId="655616722" sldId="2147483654"/>
              <ac:spMk id="13" creationId="{52AACB77-4D8E-4212-A120-463A6EF886C6}"/>
            </ac:spMkLst>
          </pc:spChg>
          <pc:spChg chg="del">
            <ac:chgData name="Siw Jonsson" userId="4963c80d2bb986b6" providerId="LiveId" clId="{172F6B4F-E385-437E-A329-B03A64703727}" dt="2019-02-27T08:09:32.456" v="79"/>
            <ac:spMkLst>
              <pc:docMk/>
              <pc:sldMasterMk cId="1593038486" sldId="2147483648"/>
              <pc:sldLayoutMk cId="655616722" sldId="2147483654"/>
              <ac:spMk id="14" creationId="{5416BC0F-18EA-4192-8070-58765D29CA60}"/>
            </ac:spMkLst>
          </pc:spChg>
          <pc:spChg chg="del">
            <ac:chgData name="Siw Jonsson" userId="4963c80d2bb986b6" providerId="LiveId" clId="{172F6B4F-E385-437E-A329-B03A64703727}" dt="2019-02-27T08:09:32.456" v="79"/>
            <ac:spMkLst>
              <pc:docMk/>
              <pc:sldMasterMk cId="1593038486" sldId="2147483648"/>
              <pc:sldLayoutMk cId="655616722" sldId="2147483654"/>
              <ac:spMk id="15" creationId="{DB7CC1C9-DE11-42B7-A86C-63E7D7DA3EAE}"/>
            </ac:spMkLst>
          </pc:spChg>
          <pc:spChg chg="del mod">
            <ac:chgData name="Siw Jonsson" userId="4963c80d2bb986b6" providerId="LiveId" clId="{172F6B4F-E385-437E-A329-B03A64703727}" dt="2019-02-27T08:09:32.456" v="79"/>
            <ac:spMkLst>
              <pc:docMk/>
              <pc:sldMasterMk cId="1593038486" sldId="2147483648"/>
              <pc:sldLayoutMk cId="655616722" sldId="2147483654"/>
              <ac:spMk id="16" creationId="{2313AC7D-71E5-4E39-B0F0-C8F9FF9EC7B3}"/>
            </ac:spMkLst>
          </pc:spChg>
          <pc:spChg chg="del">
            <ac:chgData name="Siw Jonsson" userId="4963c80d2bb986b6" providerId="LiveId" clId="{172F6B4F-E385-437E-A329-B03A64703727}" dt="2019-02-27T08:09:32.456" v="79"/>
            <ac:spMkLst>
              <pc:docMk/>
              <pc:sldMasterMk cId="1593038486" sldId="2147483648"/>
              <pc:sldLayoutMk cId="655616722" sldId="2147483654"/>
              <ac:spMk id="17" creationId="{0115EC87-0CCE-44BB-81CC-3EAF86ED9192}"/>
            </ac:spMkLst>
          </pc:spChg>
          <pc:spChg chg="del">
            <ac:chgData name="Siw Jonsson" userId="4963c80d2bb986b6" providerId="LiveId" clId="{172F6B4F-E385-437E-A329-B03A64703727}" dt="2019-02-27T08:09:32.456" v="79"/>
            <ac:spMkLst>
              <pc:docMk/>
              <pc:sldMasterMk cId="1593038486" sldId="2147483648"/>
              <pc:sldLayoutMk cId="655616722" sldId="2147483654"/>
              <ac:spMk id="18" creationId="{AADC238E-7A7C-455A-B5FE-D1AAEBD78941}"/>
            </ac:spMkLst>
          </pc:spChg>
          <pc:spChg chg="del">
            <ac:chgData name="Siw Jonsson" userId="4963c80d2bb986b6" providerId="LiveId" clId="{172F6B4F-E385-437E-A329-B03A64703727}" dt="2019-02-27T08:09:32.456" v="79"/>
            <ac:spMkLst>
              <pc:docMk/>
              <pc:sldMasterMk cId="1593038486" sldId="2147483648"/>
              <pc:sldLayoutMk cId="655616722" sldId="2147483654"/>
              <ac:spMk id="19" creationId="{85B80CDC-1216-40DF-8967-0B0321242AA9}"/>
            </ac:spMkLst>
          </pc:spChg>
          <pc:spChg chg="del">
            <ac:chgData name="Siw Jonsson" userId="4963c80d2bb986b6" providerId="LiveId" clId="{172F6B4F-E385-437E-A329-B03A64703727}" dt="2019-02-27T08:09:32.456" v="79"/>
            <ac:spMkLst>
              <pc:docMk/>
              <pc:sldMasterMk cId="1593038486" sldId="2147483648"/>
              <pc:sldLayoutMk cId="655616722" sldId="2147483654"/>
              <ac:spMk id="20" creationId="{81ACC15F-715A-44E2-96F1-E38E90DC0E90}"/>
            </ac:spMkLst>
          </pc:spChg>
          <pc:spChg chg="add">
            <ac:chgData name="Siw Jonsson" userId="4963c80d2bb986b6" providerId="LiveId" clId="{172F6B4F-E385-437E-A329-B03A64703727}" dt="2019-02-27T08:09:38.323" v="80"/>
            <ac:spMkLst>
              <pc:docMk/>
              <pc:sldMasterMk cId="1593038486" sldId="2147483648"/>
              <pc:sldLayoutMk cId="655616722" sldId="2147483654"/>
              <ac:spMk id="21" creationId="{FD0E4E2C-9253-49CC-BAC8-942832C3DB12}"/>
            </ac:spMkLst>
          </pc:spChg>
          <pc:spChg chg="add">
            <ac:chgData name="Siw Jonsson" userId="4963c80d2bb986b6" providerId="LiveId" clId="{172F6B4F-E385-437E-A329-B03A64703727}" dt="2019-02-27T08:09:38.323" v="80"/>
            <ac:spMkLst>
              <pc:docMk/>
              <pc:sldMasterMk cId="1593038486" sldId="2147483648"/>
              <pc:sldLayoutMk cId="655616722" sldId="2147483654"/>
              <ac:spMk id="22" creationId="{B910EB33-C67A-418F-B15D-03F905D2137C}"/>
            </ac:spMkLst>
          </pc:spChg>
          <pc:spChg chg="add">
            <ac:chgData name="Siw Jonsson" userId="4963c80d2bb986b6" providerId="LiveId" clId="{172F6B4F-E385-437E-A329-B03A64703727}" dt="2019-02-27T08:09:38.323" v="80"/>
            <ac:spMkLst>
              <pc:docMk/>
              <pc:sldMasterMk cId="1593038486" sldId="2147483648"/>
              <pc:sldLayoutMk cId="655616722" sldId="2147483654"/>
              <ac:spMk id="23" creationId="{EF2853ED-389F-4BB7-A148-63BF467C888A}"/>
            </ac:spMkLst>
          </pc:spChg>
          <pc:spChg chg="add">
            <ac:chgData name="Siw Jonsson" userId="4963c80d2bb986b6" providerId="LiveId" clId="{172F6B4F-E385-437E-A329-B03A64703727}" dt="2019-02-27T08:09:38.323" v="80"/>
            <ac:spMkLst>
              <pc:docMk/>
              <pc:sldMasterMk cId="1593038486" sldId="2147483648"/>
              <pc:sldLayoutMk cId="655616722" sldId="2147483654"/>
              <ac:spMk id="24" creationId="{6DFDA514-89A9-4A76-92EC-7E4DF2437C21}"/>
            </ac:spMkLst>
          </pc:spChg>
        </pc:sldLayoutChg>
        <pc:sldLayoutChg chg="addSp delSp modSp">
          <pc:chgData name="Siw Jonsson" userId="4963c80d2bb986b6" providerId="LiveId" clId="{172F6B4F-E385-437E-A329-B03A64703727}" dt="2019-02-27T08:35:23.197" v="238" actId="14100"/>
          <pc:sldLayoutMkLst>
            <pc:docMk/>
            <pc:sldMasterMk cId="1593038486" sldId="2147483648"/>
            <pc:sldLayoutMk cId="330799234" sldId="2147483655"/>
          </pc:sldLayoutMkLst>
          <pc:spChg chg="del">
            <ac:chgData name="Siw Jonsson" userId="4963c80d2bb986b6" providerId="LiveId" clId="{172F6B4F-E385-437E-A329-B03A64703727}" dt="2019-02-27T08:08:54.929" v="77"/>
            <ac:spMkLst>
              <pc:docMk/>
              <pc:sldMasterMk cId="1593038486" sldId="2147483648"/>
              <pc:sldLayoutMk cId="330799234" sldId="2147483655"/>
              <ac:spMk id="11" creationId="{12BAD8C5-E4D5-4FE8-B8A9-BEDC87471362}"/>
            </ac:spMkLst>
          </pc:spChg>
          <pc:spChg chg="del">
            <ac:chgData name="Siw Jonsson" userId="4963c80d2bb986b6" providerId="LiveId" clId="{172F6B4F-E385-437E-A329-B03A64703727}" dt="2019-02-27T08:08:54.929" v="77"/>
            <ac:spMkLst>
              <pc:docMk/>
              <pc:sldMasterMk cId="1593038486" sldId="2147483648"/>
              <pc:sldLayoutMk cId="330799234" sldId="2147483655"/>
              <ac:spMk id="12" creationId="{EADAB533-0552-4EAE-8AE3-F4867CBE8D91}"/>
            </ac:spMkLst>
          </pc:spChg>
          <pc:spChg chg="add">
            <ac:chgData name="Siw Jonsson" userId="4963c80d2bb986b6" providerId="LiveId" clId="{172F6B4F-E385-437E-A329-B03A64703727}" dt="2019-02-27T08:09:03.720" v="78"/>
            <ac:spMkLst>
              <pc:docMk/>
              <pc:sldMasterMk cId="1593038486" sldId="2147483648"/>
              <pc:sldLayoutMk cId="330799234" sldId="2147483655"/>
              <ac:spMk id="13" creationId="{17A368FD-97E6-4522-8EDF-73183FB76FA2}"/>
            </ac:spMkLst>
          </pc:spChg>
          <pc:spChg chg="add">
            <ac:chgData name="Siw Jonsson" userId="4963c80d2bb986b6" providerId="LiveId" clId="{172F6B4F-E385-437E-A329-B03A64703727}" dt="2019-02-27T08:09:03.720" v="78"/>
            <ac:spMkLst>
              <pc:docMk/>
              <pc:sldMasterMk cId="1593038486" sldId="2147483648"/>
              <pc:sldLayoutMk cId="330799234" sldId="2147483655"/>
              <ac:spMk id="14" creationId="{95B5B7CF-67F9-4615-9F86-A52DDD789199}"/>
            </ac:spMkLst>
          </pc:spChg>
          <pc:spChg chg="del">
            <ac:chgData name="Siw Jonsson" userId="4963c80d2bb986b6" providerId="LiveId" clId="{172F6B4F-E385-437E-A329-B03A64703727}" dt="2019-02-27T08:08:54.929" v="77"/>
            <ac:spMkLst>
              <pc:docMk/>
              <pc:sldMasterMk cId="1593038486" sldId="2147483648"/>
              <pc:sldLayoutMk cId="330799234" sldId="2147483655"/>
              <ac:spMk id="15" creationId="{0ECE26CF-D544-43E5-B454-F8413555AB15}"/>
            </ac:spMkLst>
          </pc:spChg>
          <pc:spChg chg="del">
            <ac:chgData name="Siw Jonsson" userId="4963c80d2bb986b6" providerId="LiveId" clId="{172F6B4F-E385-437E-A329-B03A64703727}" dt="2019-02-27T08:08:54.929" v="77"/>
            <ac:spMkLst>
              <pc:docMk/>
              <pc:sldMasterMk cId="1593038486" sldId="2147483648"/>
              <pc:sldLayoutMk cId="330799234" sldId="2147483655"/>
              <ac:spMk id="16" creationId="{6D648C2A-256F-47ED-B43A-24D7B8F0915E}"/>
            </ac:spMkLst>
          </pc:spChg>
          <pc:spChg chg="del">
            <ac:chgData name="Siw Jonsson" userId="4963c80d2bb986b6" providerId="LiveId" clId="{172F6B4F-E385-437E-A329-B03A64703727}" dt="2019-02-27T08:08:54.929" v="77"/>
            <ac:spMkLst>
              <pc:docMk/>
              <pc:sldMasterMk cId="1593038486" sldId="2147483648"/>
              <pc:sldLayoutMk cId="330799234" sldId="2147483655"/>
              <ac:spMk id="17" creationId="{DBD64C67-503C-4C8F-BC63-1339498D8C88}"/>
            </ac:spMkLst>
          </pc:spChg>
          <pc:spChg chg="add">
            <ac:chgData name="Siw Jonsson" userId="4963c80d2bb986b6" providerId="LiveId" clId="{172F6B4F-E385-437E-A329-B03A64703727}" dt="2019-02-27T08:09:03.720" v="78"/>
            <ac:spMkLst>
              <pc:docMk/>
              <pc:sldMasterMk cId="1593038486" sldId="2147483648"/>
              <pc:sldLayoutMk cId="330799234" sldId="2147483655"/>
              <ac:spMk id="19" creationId="{B42DB73C-A8CA-479B-BEE7-340FAC095BF2}"/>
            </ac:spMkLst>
          </pc:spChg>
          <pc:spChg chg="add">
            <ac:chgData name="Siw Jonsson" userId="4963c80d2bb986b6" providerId="LiveId" clId="{172F6B4F-E385-437E-A329-B03A64703727}" dt="2019-02-27T08:09:03.720" v="78"/>
            <ac:spMkLst>
              <pc:docMk/>
              <pc:sldMasterMk cId="1593038486" sldId="2147483648"/>
              <pc:sldLayoutMk cId="330799234" sldId="2147483655"/>
              <ac:spMk id="20" creationId="{ED95D47E-A680-423A-B6EB-DE597645D6D2}"/>
            </ac:spMkLst>
          </pc:spChg>
          <pc:spChg chg="add">
            <ac:chgData name="Siw Jonsson" userId="4963c80d2bb986b6" providerId="LiveId" clId="{172F6B4F-E385-437E-A329-B03A64703727}" dt="2019-02-27T08:09:03.720" v="78"/>
            <ac:spMkLst>
              <pc:docMk/>
              <pc:sldMasterMk cId="1593038486" sldId="2147483648"/>
              <pc:sldLayoutMk cId="330799234" sldId="2147483655"/>
              <ac:spMk id="21" creationId="{2A08FDE8-7AA9-4D6C-B0B3-1DF35D6DEAC4}"/>
            </ac:spMkLst>
          </pc:spChg>
          <pc:spChg chg="add mod">
            <ac:chgData name="Siw Jonsson" userId="4963c80d2bb986b6" providerId="LiveId" clId="{172F6B4F-E385-437E-A329-B03A64703727}" dt="2019-02-27T08:35:23.197" v="238" actId="14100"/>
            <ac:spMkLst>
              <pc:docMk/>
              <pc:sldMasterMk cId="1593038486" sldId="2147483648"/>
              <pc:sldLayoutMk cId="330799234" sldId="2147483655"/>
              <ac:spMk id="22" creationId="{CB039206-B062-4352-AE66-19997C0671D6}"/>
            </ac:spMkLst>
          </pc:spChg>
          <pc:spChg chg="add">
            <ac:chgData name="Siw Jonsson" userId="4963c80d2bb986b6" providerId="LiveId" clId="{172F6B4F-E385-437E-A329-B03A64703727}" dt="2019-02-27T08:09:03.720" v="78"/>
            <ac:spMkLst>
              <pc:docMk/>
              <pc:sldMasterMk cId="1593038486" sldId="2147483648"/>
              <pc:sldLayoutMk cId="330799234" sldId="2147483655"/>
              <ac:spMk id="23" creationId="{9DF7ED0E-1A01-4312-A6CC-58E9A11E9D17}"/>
            </ac:spMkLst>
          </pc:spChg>
          <pc:spChg chg="del mod">
            <ac:chgData name="Siw Jonsson" userId="4963c80d2bb986b6" providerId="LiveId" clId="{172F6B4F-E385-437E-A329-B03A64703727}" dt="2019-02-27T08:08:54.929" v="77"/>
            <ac:spMkLst>
              <pc:docMk/>
              <pc:sldMasterMk cId="1593038486" sldId="2147483648"/>
              <pc:sldLayoutMk cId="330799234" sldId="2147483655"/>
              <ac:spMk id="27" creationId="{D5641088-97EE-43BA-B720-79957B492E5F}"/>
            </ac:spMkLst>
          </pc:spChg>
          <pc:spChg chg="del mod">
            <ac:chgData name="Siw Jonsson" userId="4963c80d2bb986b6" providerId="LiveId" clId="{172F6B4F-E385-437E-A329-B03A64703727}" dt="2019-02-27T08:08:54.929" v="77"/>
            <ac:spMkLst>
              <pc:docMk/>
              <pc:sldMasterMk cId="1593038486" sldId="2147483648"/>
              <pc:sldLayoutMk cId="330799234" sldId="2147483655"/>
              <ac:spMk id="28" creationId="{5372703E-7714-40C1-9B43-FD4DF046CF1A}"/>
            </ac:spMkLst>
          </pc:spChg>
        </pc:sldLayoutChg>
        <pc:sldLayoutChg chg="addSp delSp modSp">
          <pc:chgData name="Siw Jonsson" userId="4963c80d2bb986b6" providerId="LiveId" clId="{172F6B4F-E385-437E-A329-B03A64703727}" dt="2019-02-27T08:29:22.889" v="213"/>
          <pc:sldLayoutMkLst>
            <pc:docMk/>
            <pc:sldMasterMk cId="1593038486" sldId="2147483648"/>
            <pc:sldLayoutMk cId="2063668959" sldId="2147483657"/>
          </pc:sldLayoutMkLst>
          <pc:spChg chg="mod">
            <ac:chgData name="Siw Jonsson" userId="4963c80d2bb986b6" providerId="LiveId" clId="{172F6B4F-E385-437E-A329-B03A64703727}" dt="2019-02-27T08:00:06.522" v="26" actId="242"/>
            <ac:spMkLst>
              <pc:docMk/>
              <pc:sldMasterMk cId="1593038486" sldId="2147483648"/>
              <pc:sldLayoutMk cId="2063668959" sldId="2147483657"/>
              <ac:spMk id="3" creationId="{587A9C21-BFCA-4792-8B9A-509CD7DC350E}"/>
            </ac:spMkLst>
          </pc:spChg>
          <pc:spChg chg="del">
            <ac:chgData name="Siw Jonsson" userId="4963c80d2bb986b6" providerId="LiveId" clId="{172F6B4F-E385-437E-A329-B03A64703727}" dt="2019-02-27T08:13:25.860" v="97"/>
            <ac:spMkLst>
              <pc:docMk/>
              <pc:sldMasterMk cId="1593038486" sldId="2147483648"/>
              <pc:sldLayoutMk cId="2063668959" sldId="2147483657"/>
              <ac:spMk id="4" creationId="{C80C696A-3D60-438B-BDD0-6CD8F813085E}"/>
            </ac:spMkLst>
          </pc:spChg>
          <pc:spChg chg="del">
            <ac:chgData name="Siw Jonsson" userId="4963c80d2bb986b6" providerId="LiveId" clId="{172F6B4F-E385-437E-A329-B03A64703727}" dt="2019-02-27T08:13:25.860" v="97"/>
            <ac:spMkLst>
              <pc:docMk/>
              <pc:sldMasterMk cId="1593038486" sldId="2147483648"/>
              <pc:sldLayoutMk cId="2063668959" sldId="2147483657"/>
              <ac:spMk id="5" creationId="{66E30721-C335-4983-98B3-51880177B39E}"/>
            </ac:spMkLst>
          </pc:spChg>
          <pc:spChg chg="add del mod">
            <ac:chgData name="Siw Jonsson" userId="4963c80d2bb986b6" providerId="LiveId" clId="{172F6B4F-E385-437E-A329-B03A64703727}" dt="2019-02-27T08:29:22.240" v="212"/>
            <ac:spMkLst>
              <pc:docMk/>
              <pc:sldMasterMk cId="1593038486" sldId="2147483648"/>
              <pc:sldLayoutMk cId="2063668959" sldId="2147483657"/>
              <ac:spMk id="6" creationId="{A2D038D5-039A-4C6B-9CB3-DC5D7598EE00}"/>
            </ac:spMkLst>
          </pc:spChg>
          <pc:spChg chg="add del mod">
            <ac:chgData name="Siw Jonsson" userId="4963c80d2bb986b6" providerId="LiveId" clId="{172F6B4F-E385-437E-A329-B03A64703727}" dt="2019-02-27T08:29:22.240" v="212"/>
            <ac:spMkLst>
              <pc:docMk/>
              <pc:sldMasterMk cId="1593038486" sldId="2147483648"/>
              <pc:sldLayoutMk cId="2063668959" sldId="2147483657"/>
              <ac:spMk id="7" creationId="{A0824565-EEC1-4162-9EEB-088DB5C7A4ED}"/>
            </ac:spMkLst>
          </pc:spChg>
          <pc:spChg chg="add del mod">
            <ac:chgData name="Siw Jonsson" userId="4963c80d2bb986b6" providerId="LiveId" clId="{172F6B4F-E385-437E-A329-B03A64703727}" dt="2019-02-27T08:29:22.240" v="212"/>
            <ac:spMkLst>
              <pc:docMk/>
              <pc:sldMasterMk cId="1593038486" sldId="2147483648"/>
              <pc:sldLayoutMk cId="2063668959" sldId="2147483657"/>
              <ac:spMk id="8" creationId="{D39B0793-8BF8-40CA-99D8-E7D9443FC0F7}"/>
            </ac:spMkLst>
          </pc:spChg>
          <pc:spChg chg="add mod">
            <ac:chgData name="Siw Jonsson" userId="4963c80d2bb986b6" providerId="LiveId" clId="{172F6B4F-E385-437E-A329-B03A64703727}" dt="2019-02-27T08:29:22.889" v="213"/>
            <ac:spMkLst>
              <pc:docMk/>
              <pc:sldMasterMk cId="1593038486" sldId="2147483648"/>
              <pc:sldLayoutMk cId="2063668959" sldId="2147483657"/>
              <ac:spMk id="9" creationId="{980A2C2F-3F3A-4AE8-BB4D-D174D6F1BB6A}"/>
            </ac:spMkLst>
          </pc:spChg>
          <pc:spChg chg="add mod">
            <ac:chgData name="Siw Jonsson" userId="4963c80d2bb986b6" providerId="LiveId" clId="{172F6B4F-E385-437E-A329-B03A64703727}" dt="2019-02-27T08:29:22.889" v="213"/>
            <ac:spMkLst>
              <pc:docMk/>
              <pc:sldMasterMk cId="1593038486" sldId="2147483648"/>
              <pc:sldLayoutMk cId="2063668959" sldId="2147483657"/>
              <ac:spMk id="10" creationId="{DC5180BA-F3AE-42B0-8E35-20719F49FC4F}"/>
            </ac:spMkLst>
          </pc:spChg>
          <pc:spChg chg="add mod">
            <ac:chgData name="Siw Jonsson" userId="4963c80d2bb986b6" providerId="LiveId" clId="{172F6B4F-E385-437E-A329-B03A64703727}" dt="2019-02-27T08:29:22.889" v="213"/>
            <ac:spMkLst>
              <pc:docMk/>
              <pc:sldMasterMk cId="1593038486" sldId="2147483648"/>
              <pc:sldLayoutMk cId="2063668959" sldId="2147483657"/>
              <ac:spMk id="11" creationId="{88D0E4FB-D12E-4DE1-A22F-7EB87A35742C}"/>
            </ac:spMkLst>
          </pc:spChg>
          <pc:spChg chg="del">
            <ac:chgData name="Siw Jonsson" userId="4963c80d2bb986b6" providerId="LiveId" clId="{172F6B4F-E385-437E-A329-B03A64703727}" dt="2019-02-27T08:13:25.860" v="97"/>
            <ac:spMkLst>
              <pc:docMk/>
              <pc:sldMasterMk cId="1593038486" sldId="2147483648"/>
              <pc:sldLayoutMk cId="2063668959" sldId="2147483657"/>
              <ac:spMk id="23" creationId="{2163F9E3-EDD0-4E4A-9B86-BE1AC0F655B5}"/>
            </ac:spMkLst>
          </pc:spChg>
        </pc:sldLayoutChg>
        <pc:sldLayoutChg chg="modSp">
          <pc:chgData name="Siw Jonsson" userId="4963c80d2bb986b6" providerId="LiveId" clId="{172F6B4F-E385-437E-A329-B03A64703727}" dt="2019-02-27T11:25:44.747" v="248" actId="14100"/>
          <pc:sldLayoutMkLst>
            <pc:docMk/>
            <pc:sldMasterMk cId="1593038486" sldId="2147483648"/>
            <pc:sldLayoutMk cId="1587481120" sldId="2147483662"/>
          </pc:sldLayoutMkLst>
          <pc:spChg chg="mod">
            <ac:chgData name="Siw Jonsson" userId="4963c80d2bb986b6" providerId="LiveId" clId="{172F6B4F-E385-437E-A329-B03A64703727}" dt="2019-02-27T11:25:44.747" v="248" actId="14100"/>
            <ac:spMkLst>
              <pc:docMk/>
              <pc:sldMasterMk cId="1593038486" sldId="2147483648"/>
              <pc:sldLayoutMk cId="1587481120" sldId="2147483662"/>
              <ac:spMk id="27" creationId="{58A91481-FA73-4F1A-947C-55AE830763AE}"/>
            </ac:spMkLst>
          </pc:spChg>
          <pc:spChg chg="mod">
            <ac:chgData name="Siw Jonsson" userId="4963c80d2bb986b6" providerId="LiveId" clId="{172F6B4F-E385-437E-A329-B03A64703727}" dt="2019-02-27T08:34:30.544" v="235" actId="14100"/>
            <ac:spMkLst>
              <pc:docMk/>
              <pc:sldMasterMk cId="1593038486" sldId="2147483648"/>
              <pc:sldLayoutMk cId="1587481120" sldId="2147483662"/>
              <ac:spMk id="33" creationId="{678BFA64-6EBF-4018-8844-0D912AE38F04}"/>
            </ac:spMkLst>
          </pc:spChg>
          <pc:spChg chg="mod">
            <ac:chgData name="Siw Jonsson" userId="4963c80d2bb986b6" providerId="LiveId" clId="{172F6B4F-E385-437E-A329-B03A64703727}" dt="2019-02-27T11:25:44.747" v="248" actId="14100"/>
            <ac:spMkLst>
              <pc:docMk/>
              <pc:sldMasterMk cId="1593038486" sldId="2147483648"/>
              <pc:sldLayoutMk cId="1587481120" sldId="2147483662"/>
              <ac:spMk id="39" creationId="{BCD0AC5A-035A-4A0A-A6B6-9C57E19A0BF4}"/>
            </ac:spMkLst>
          </pc:spChg>
        </pc:sldLayoutChg>
        <pc:sldLayoutChg chg="modSp">
          <pc:chgData name="Siw Jonsson" userId="4963c80d2bb986b6" providerId="LiveId" clId="{172F6B4F-E385-437E-A329-B03A64703727}" dt="2019-02-27T11:26:08.440" v="249" actId="14100"/>
          <pc:sldLayoutMkLst>
            <pc:docMk/>
            <pc:sldMasterMk cId="1593038486" sldId="2147483648"/>
            <pc:sldLayoutMk cId="1312294695" sldId="2147483664"/>
          </pc:sldLayoutMkLst>
          <pc:spChg chg="mod">
            <ac:chgData name="Siw Jonsson" userId="4963c80d2bb986b6" providerId="LiveId" clId="{172F6B4F-E385-437E-A329-B03A64703727}" dt="2019-02-27T08:34:41.664" v="236" actId="14100"/>
            <ac:spMkLst>
              <pc:docMk/>
              <pc:sldMasterMk cId="1593038486" sldId="2147483648"/>
              <pc:sldLayoutMk cId="1312294695" sldId="2147483664"/>
              <ac:spMk id="20" creationId="{C12AACB6-06E3-4468-B6AC-880254A3E576}"/>
            </ac:spMkLst>
          </pc:spChg>
          <pc:spChg chg="mod">
            <ac:chgData name="Siw Jonsson" userId="4963c80d2bb986b6" providerId="LiveId" clId="{172F6B4F-E385-437E-A329-B03A64703727}" dt="2019-02-27T11:26:08.440" v="249" actId="14100"/>
            <ac:spMkLst>
              <pc:docMk/>
              <pc:sldMasterMk cId="1593038486" sldId="2147483648"/>
              <pc:sldLayoutMk cId="1312294695" sldId="2147483664"/>
              <ac:spMk id="27" creationId="{58A91481-FA73-4F1A-947C-55AE830763AE}"/>
            </ac:spMkLst>
          </pc:spChg>
          <pc:spChg chg="mod">
            <ac:chgData name="Siw Jonsson" userId="4963c80d2bb986b6" providerId="LiveId" clId="{172F6B4F-E385-437E-A329-B03A64703727}" dt="2019-02-27T11:26:08.440" v="249" actId="14100"/>
            <ac:spMkLst>
              <pc:docMk/>
              <pc:sldMasterMk cId="1593038486" sldId="2147483648"/>
              <pc:sldLayoutMk cId="1312294695" sldId="2147483664"/>
              <ac:spMk id="30" creationId="{8F348001-4BE9-4A5A-9A6B-B31615701D13}"/>
            </ac:spMkLst>
          </pc:spChg>
        </pc:sldLayoutChg>
        <pc:sldLayoutChg chg="modSp">
          <pc:chgData name="Siw Jonsson" userId="4963c80d2bb986b6" providerId="LiveId" clId="{172F6B4F-E385-437E-A329-B03A64703727}" dt="2019-02-27T08:34:52.195" v="237" actId="14100"/>
          <pc:sldLayoutMkLst>
            <pc:docMk/>
            <pc:sldMasterMk cId="1593038486" sldId="2147483648"/>
            <pc:sldLayoutMk cId="4099869149" sldId="2147483665"/>
          </pc:sldLayoutMkLst>
          <pc:spChg chg="mod">
            <ac:chgData name="Siw Jonsson" userId="4963c80d2bb986b6" providerId="LiveId" clId="{172F6B4F-E385-437E-A329-B03A64703727}" dt="2019-02-27T08:34:52.195" v="237" actId="14100"/>
            <ac:spMkLst>
              <pc:docMk/>
              <pc:sldMasterMk cId="1593038486" sldId="2147483648"/>
              <pc:sldLayoutMk cId="4099869149" sldId="2147483665"/>
              <ac:spMk id="14" creationId="{C675F7E7-BAE2-4D61-B103-89221A7CD680}"/>
            </ac:spMkLst>
          </pc:spChg>
        </pc:sldLayoutChg>
        <pc:sldLayoutChg chg="addSp delSp modSp">
          <pc:chgData name="Siw Jonsson" userId="4963c80d2bb986b6" providerId="LiveId" clId="{172F6B4F-E385-437E-A329-B03A64703727}" dt="2019-02-27T08:30:43.546" v="219" actId="207"/>
          <pc:sldLayoutMkLst>
            <pc:docMk/>
            <pc:sldMasterMk cId="1593038486" sldId="2147483648"/>
            <pc:sldLayoutMk cId="423370208" sldId="2147483666"/>
          </pc:sldLayoutMkLst>
          <pc:spChg chg="add mod">
            <ac:chgData name="Siw Jonsson" userId="4963c80d2bb986b6" providerId="LiveId" clId="{172F6B4F-E385-437E-A329-B03A64703727}" dt="2019-02-27T08:30:20.674" v="218"/>
            <ac:spMkLst>
              <pc:docMk/>
              <pc:sldMasterMk cId="1593038486" sldId="2147483648"/>
              <pc:sldLayoutMk cId="423370208" sldId="2147483666"/>
              <ac:spMk id="2" creationId="{89906365-5B87-401D-BA40-9226C0F7E9D9}"/>
            </ac:spMkLst>
          </pc:spChg>
          <pc:spChg chg="add mod">
            <ac:chgData name="Siw Jonsson" userId="4963c80d2bb986b6" providerId="LiveId" clId="{172F6B4F-E385-437E-A329-B03A64703727}" dt="2019-02-27T08:30:43.546" v="219" actId="207"/>
            <ac:spMkLst>
              <pc:docMk/>
              <pc:sldMasterMk cId="1593038486" sldId="2147483648"/>
              <pc:sldLayoutMk cId="423370208" sldId="2147483666"/>
              <ac:spMk id="3" creationId="{85F807DA-84C9-4C0B-8D15-F1012475615A}"/>
            </ac:spMkLst>
          </pc:spChg>
          <pc:spChg chg="add mod">
            <ac:chgData name="Siw Jonsson" userId="4963c80d2bb986b6" providerId="LiveId" clId="{172F6B4F-E385-437E-A329-B03A64703727}" dt="2019-02-27T08:30:43.546" v="219" actId="207"/>
            <ac:spMkLst>
              <pc:docMk/>
              <pc:sldMasterMk cId="1593038486" sldId="2147483648"/>
              <pc:sldLayoutMk cId="423370208" sldId="2147483666"/>
              <ac:spMk id="4" creationId="{219F8A19-26D9-49AC-BD8F-DFEA2151DCE2}"/>
            </ac:spMkLst>
          </pc:spChg>
          <pc:spChg chg="del mod">
            <ac:chgData name="Siw Jonsson" userId="4963c80d2bb986b6" providerId="LiveId" clId="{172F6B4F-E385-437E-A329-B03A64703727}" dt="2019-02-27T08:30:20.145" v="217"/>
            <ac:spMkLst>
              <pc:docMk/>
              <pc:sldMasterMk cId="1593038486" sldId="2147483648"/>
              <pc:sldLayoutMk cId="423370208" sldId="2147483666"/>
              <ac:spMk id="8" creationId="{973D5D79-F901-4793-AB87-B42E1B07019B}"/>
            </ac:spMkLst>
          </pc:spChg>
          <pc:spChg chg="del">
            <ac:chgData name="Siw Jonsson" userId="4963c80d2bb986b6" providerId="LiveId" clId="{172F6B4F-E385-437E-A329-B03A64703727}" dt="2019-02-27T08:30:20.145" v="217"/>
            <ac:spMkLst>
              <pc:docMk/>
              <pc:sldMasterMk cId="1593038486" sldId="2147483648"/>
              <pc:sldLayoutMk cId="423370208" sldId="2147483666"/>
              <ac:spMk id="9" creationId="{514D2EF2-3C0A-468B-A8BF-8A2DEA69D378}"/>
            </ac:spMkLst>
          </pc:spChg>
          <pc:spChg chg="mod">
            <ac:chgData name="Siw Jonsson" userId="4963c80d2bb986b6" providerId="LiveId" clId="{172F6B4F-E385-437E-A329-B03A64703727}" dt="2019-02-27T08:30:43.546" v="219" actId="207"/>
            <ac:spMkLst>
              <pc:docMk/>
              <pc:sldMasterMk cId="1593038486" sldId="2147483648"/>
              <pc:sldLayoutMk cId="423370208" sldId="2147483666"/>
              <ac:spMk id="10" creationId="{38E321D8-59F7-42EF-8690-DDFAAA6BC100}"/>
            </ac:spMkLst>
          </pc:spChg>
          <pc:spChg chg="mod">
            <ac:chgData name="Siw Jonsson" userId="4963c80d2bb986b6" providerId="LiveId" clId="{172F6B4F-E385-437E-A329-B03A64703727}" dt="2019-02-27T08:30:43.546" v="219" actId="207"/>
            <ac:spMkLst>
              <pc:docMk/>
              <pc:sldMasterMk cId="1593038486" sldId="2147483648"/>
              <pc:sldLayoutMk cId="423370208" sldId="2147483666"/>
              <ac:spMk id="11" creationId="{A64BC11B-D29F-47E0-9CE2-1063BD4410E6}"/>
            </ac:spMkLst>
          </pc:spChg>
          <pc:spChg chg="mod">
            <ac:chgData name="Siw Jonsson" userId="4963c80d2bb986b6" providerId="LiveId" clId="{172F6B4F-E385-437E-A329-B03A64703727}" dt="2019-02-27T08:30:43.546" v="219" actId="207"/>
            <ac:spMkLst>
              <pc:docMk/>
              <pc:sldMasterMk cId="1593038486" sldId="2147483648"/>
              <pc:sldLayoutMk cId="423370208" sldId="2147483666"/>
              <ac:spMk id="12" creationId="{0B261CB8-9D0B-4F40-BF6D-3D8EACEA497B}"/>
            </ac:spMkLst>
          </pc:spChg>
          <pc:spChg chg="mod">
            <ac:chgData name="Siw Jonsson" userId="4963c80d2bb986b6" providerId="LiveId" clId="{172F6B4F-E385-437E-A329-B03A64703727}" dt="2019-02-27T08:00:44.525" v="60" actId="242"/>
            <ac:spMkLst>
              <pc:docMk/>
              <pc:sldMasterMk cId="1593038486" sldId="2147483648"/>
              <pc:sldLayoutMk cId="423370208" sldId="2147483666"/>
              <ac:spMk id="13" creationId="{0CF88103-36D0-4BB6-B5C0-9080F7F7FF7F}"/>
            </ac:spMkLst>
          </pc:spChg>
          <pc:spChg chg="del">
            <ac:chgData name="Siw Jonsson" userId="4963c80d2bb986b6" providerId="LiveId" clId="{172F6B4F-E385-437E-A329-B03A64703727}" dt="2019-02-27T08:30:20.145" v="217"/>
            <ac:spMkLst>
              <pc:docMk/>
              <pc:sldMasterMk cId="1593038486" sldId="2147483648"/>
              <pc:sldLayoutMk cId="423370208" sldId="2147483666"/>
              <ac:spMk id="21" creationId="{8A0283B2-5184-43A9-A393-75431FC0D865}"/>
            </ac:spMkLst>
          </pc:spChg>
        </pc:sldLayoutChg>
        <pc:sldLayoutChg chg="addSp delSp modSp">
          <pc:chgData name="Siw Jonsson" userId="4963c80d2bb986b6" providerId="LiveId" clId="{172F6B4F-E385-437E-A329-B03A64703727}" dt="2019-02-27T08:30:08.849" v="216" actId="207"/>
          <pc:sldLayoutMkLst>
            <pc:docMk/>
            <pc:sldMasterMk cId="1593038486" sldId="2147483648"/>
            <pc:sldLayoutMk cId="3898164706" sldId="2147483667"/>
          </pc:sldLayoutMkLst>
          <pc:spChg chg="add del mod">
            <ac:chgData name="Siw Jonsson" userId="4963c80d2bb986b6" providerId="LiveId" clId="{172F6B4F-E385-437E-A329-B03A64703727}" dt="2019-02-27T08:29:29.840" v="214"/>
            <ac:spMkLst>
              <pc:docMk/>
              <pc:sldMasterMk cId="1593038486" sldId="2147483648"/>
              <pc:sldLayoutMk cId="3898164706" sldId="2147483667"/>
              <ac:spMk id="2" creationId="{C6432689-6875-4B45-8BA7-9E49BEF71220}"/>
            </ac:spMkLst>
          </pc:spChg>
          <pc:spChg chg="add del mod">
            <ac:chgData name="Siw Jonsson" userId="4963c80d2bb986b6" providerId="LiveId" clId="{172F6B4F-E385-437E-A329-B03A64703727}" dt="2019-02-27T08:29:29.840" v="214"/>
            <ac:spMkLst>
              <pc:docMk/>
              <pc:sldMasterMk cId="1593038486" sldId="2147483648"/>
              <pc:sldLayoutMk cId="3898164706" sldId="2147483667"/>
              <ac:spMk id="3" creationId="{B2650F4F-3B97-4089-9E3B-3CE5860924DB}"/>
            </ac:spMkLst>
          </pc:spChg>
          <pc:spChg chg="add del mod">
            <ac:chgData name="Siw Jonsson" userId="4963c80d2bb986b6" providerId="LiveId" clId="{172F6B4F-E385-437E-A329-B03A64703727}" dt="2019-02-27T08:29:29.840" v="214"/>
            <ac:spMkLst>
              <pc:docMk/>
              <pc:sldMasterMk cId="1593038486" sldId="2147483648"/>
              <pc:sldLayoutMk cId="3898164706" sldId="2147483667"/>
              <ac:spMk id="4" creationId="{EA91D632-92FF-49EE-B133-7D256E60898E}"/>
            </ac:spMkLst>
          </pc:spChg>
          <pc:spChg chg="add mod">
            <ac:chgData name="Siw Jonsson" userId="4963c80d2bb986b6" providerId="LiveId" clId="{172F6B4F-E385-437E-A329-B03A64703727}" dt="2019-02-27T08:29:30.369" v="215"/>
            <ac:spMkLst>
              <pc:docMk/>
              <pc:sldMasterMk cId="1593038486" sldId="2147483648"/>
              <pc:sldLayoutMk cId="3898164706" sldId="2147483667"/>
              <ac:spMk id="5" creationId="{C279DE58-31A8-49BA-9D6B-CBD64C833A37}"/>
            </ac:spMkLst>
          </pc:spChg>
          <pc:spChg chg="add mod">
            <ac:chgData name="Siw Jonsson" userId="4963c80d2bb986b6" providerId="LiveId" clId="{172F6B4F-E385-437E-A329-B03A64703727}" dt="2019-02-27T08:30:08.849" v="216" actId="207"/>
            <ac:spMkLst>
              <pc:docMk/>
              <pc:sldMasterMk cId="1593038486" sldId="2147483648"/>
              <pc:sldLayoutMk cId="3898164706" sldId="2147483667"/>
              <ac:spMk id="6" creationId="{F29211E6-C97A-432B-BDC7-35A867955C9A}"/>
            </ac:spMkLst>
          </pc:spChg>
          <pc:spChg chg="add mod">
            <ac:chgData name="Siw Jonsson" userId="4963c80d2bb986b6" providerId="LiveId" clId="{172F6B4F-E385-437E-A329-B03A64703727}" dt="2019-02-27T08:30:08.849" v="216" actId="207"/>
            <ac:spMkLst>
              <pc:docMk/>
              <pc:sldMasterMk cId="1593038486" sldId="2147483648"/>
              <pc:sldLayoutMk cId="3898164706" sldId="2147483667"/>
              <ac:spMk id="7" creationId="{A4A5D80E-581A-484F-9B2A-616D72AEC5BD}"/>
            </ac:spMkLst>
          </pc:spChg>
          <pc:spChg chg="mod">
            <ac:chgData name="Siw Jonsson" userId="4963c80d2bb986b6" providerId="LiveId" clId="{172F6B4F-E385-437E-A329-B03A64703727}" dt="2019-02-27T08:00:26.216" v="43" actId="242"/>
            <ac:spMkLst>
              <pc:docMk/>
              <pc:sldMasterMk cId="1593038486" sldId="2147483648"/>
              <pc:sldLayoutMk cId="3898164706" sldId="2147483667"/>
              <ac:spMk id="13" creationId="{0CF88103-36D0-4BB6-B5C0-9080F7F7FF7F}"/>
            </ac:spMkLst>
          </pc:spChg>
          <pc:spChg chg="del">
            <ac:chgData name="Siw Jonsson" userId="4963c80d2bb986b6" providerId="LiveId" clId="{172F6B4F-E385-437E-A329-B03A64703727}" dt="2019-02-27T08:13:31.570" v="99"/>
            <ac:spMkLst>
              <pc:docMk/>
              <pc:sldMasterMk cId="1593038486" sldId="2147483648"/>
              <pc:sldLayoutMk cId="3898164706" sldId="2147483667"/>
              <ac:spMk id="21" creationId="{8A0283B2-5184-43A9-A393-75431FC0D865}"/>
            </ac:spMkLst>
          </pc:spChg>
          <pc:spChg chg="del">
            <ac:chgData name="Siw Jonsson" userId="4963c80d2bb986b6" providerId="LiveId" clId="{172F6B4F-E385-437E-A329-B03A64703727}" dt="2019-02-27T08:13:31.570" v="99"/>
            <ac:spMkLst>
              <pc:docMk/>
              <pc:sldMasterMk cId="1593038486" sldId="2147483648"/>
              <pc:sldLayoutMk cId="3898164706" sldId="2147483667"/>
              <ac:spMk id="24" creationId="{047779B6-D1D3-4ABB-960B-0EECAC51D489}"/>
            </ac:spMkLst>
          </pc:spChg>
          <pc:spChg chg="del">
            <ac:chgData name="Siw Jonsson" userId="4963c80d2bb986b6" providerId="LiveId" clId="{172F6B4F-E385-437E-A329-B03A64703727}" dt="2019-02-27T08:13:31.570" v="99"/>
            <ac:spMkLst>
              <pc:docMk/>
              <pc:sldMasterMk cId="1593038486" sldId="2147483648"/>
              <pc:sldLayoutMk cId="3898164706" sldId="2147483667"/>
              <ac:spMk id="25" creationId="{52DF7B3B-D2AB-41B5-AF25-970D3AA5395E}"/>
            </ac:spMkLst>
          </pc:spChg>
        </pc:sldLayoutChg>
        <pc:sldLayoutChg chg="addSp delSp modSp">
          <pc:chgData name="Siw Jonsson" userId="4963c80d2bb986b6" providerId="LiveId" clId="{172F6B4F-E385-437E-A329-B03A64703727}" dt="2019-02-27T08:26:49.214" v="185" actId="20577"/>
          <pc:sldLayoutMkLst>
            <pc:docMk/>
            <pc:sldMasterMk cId="1593038486" sldId="2147483648"/>
            <pc:sldLayoutMk cId="2075559214" sldId="2147483668"/>
          </pc:sldLayoutMkLst>
          <pc:spChg chg="del">
            <ac:chgData name="Siw Jonsson" userId="4963c80d2bb986b6" providerId="LiveId" clId="{172F6B4F-E385-437E-A329-B03A64703727}" dt="2019-02-27T08:14:29.306" v="107"/>
            <ac:spMkLst>
              <pc:docMk/>
              <pc:sldMasterMk cId="1593038486" sldId="2147483648"/>
              <pc:sldLayoutMk cId="2075559214" sldId="2147483668"/>
              <ac:spMk id="2" creationId="{57C8D4BA-3ABB-4534-81D6-4A1EF53C8996}"/>
            </ac:spMkLst>
          </pc:spChg>
          <pc:spChg chg="del">
            <ac:chgData name="Siw Jonsson" userId="4963c80d2bb986b6" providerId="LiveId" clId="{172F6B4F-E385-437E-A329-B03A64703727}" dt="2019-02-27T08:14:29.306" v="107"/>
            <ac:spMkLst>
              <pc:docMk/>
              <pc:sldMasterMk cId="1593038486" sldId="2147483648"/>
              <pc:sldLayoutMk cId="2075559214" sldId="2147483668"/>
              <ac:spMk id="4" creationId="{E2A0CC1C-7AB4-4E39-8105-444EB00EF918}"/>
            </ac:spMkLst>
          </pc:spChg>
          <pc:spChg chg="add mod">
            <ac:chgData name="Siw Jonsson" userId="4963c80d2bb986b6" providerId="LiveId" clId="{172F6B4F-E385-437E-A329-B03A64703727}" dt="2019-02-27T08:14:29.964" v="108"/>
            <ac:spMkLst>
              <pc:docMk/>
              <pc:sldMasterMk cId="1593038486" sldId="2147483648"/>
              <pc:sldLayoutMk cId="2075559214" sldId="2147483668"/>
              <ac:spMk id="5" creationId="{A360476B-EAFD-484C-97E8-7B71D59A5CEA}"/>
            </ac:spMkLst>
          </pc:spChg>
          <pc:spChg chg="add mod">
            <ac:chgData name="Siw Jonsson" userId="4963c80d2bb986b6" providerId="LiveId" clId="{172F6B4F-E385-437E-A329-B03A64703727}" dt="2019-02-27T08:26:49.214" v="185" actId="20577"/>
            <ac:spMkLst>
              <pc:docMk/>
              <pc:sldMasterMk cId="1593038486" sldId="2147483648"/>
              <pc:sldLayoutMk cId="2075559214" sldId="2147483668"/>
              <ac:spMk id="6" creationId="{425B3389-DD46-424F-9487-D782F86B5DDC}"/>
            </ac:spMkLst>
          </pc:spChg>
          <pc:spChg chg="add mod">
            <ac:chgData name="Siw Jonsson" userId="4963c80d2bb986b6" providerId="LiveId" clId="{172F6B4F-E385-437E-A329-B03A64703727}" dt="2019-02-27T08:14:29.964" v="108"/>
            <ac:spMkLst>
              <pc:docMk/>
              <pc:sldMasterMk cId="1593038486" sldId="2147483648"/>
              <pc:sldLayoutMk cId="2075559214" sldId="2147483668"/>
              <ac:spMk id="7" creationId="{9B070B64-4585-4DA1-B605-7F6C3F270F6F}"/>
            </ac:spMkLst>
          </pc:spChg>
          <pc:spChg chg="del">
            <ac:chgData name="Siw Jonsson" userId="4963c80d2bb986b6" providerId="LiveId" clId="{172F6B4F-E385-437E-A329-B03A64703727}" dt="2019-02-27T08:14:29.306" v="107"/>
            <ac:spMkLst>
              <pc:docMk/>
              <pc:sldMasterMk cId="1593038486" sldId="2147483648"/>
              <pc:sldLayoutMk cId="2075559214" sldId="2147483668"/>
              <ac:spMk id="26" creationId="{BD2744FD-4275-4E50-B3B8-C07C05C578D7}"/>
            </ac:spMkLst>
          </pc:spChg>
        </pc:sldLayoutChg>
        <pc:sldLayoutChg chg="addSp delSp modSp">
          <pc:chgData name="Siw Jonsson" userId="4963c80d2bb986b6" providerId="LiveId" clId="{172F6B4F-E385-437E-A329-B03A64703727}" dt="2019-02-27T08:27:04.838" v="189" actId="20577"/>
          <pc:sldLayoutMkLst>
            <pc:docMk/>
            <pc:sldMasterMk cId="1593038486" sldId="2147483648"/>
            <pc:sldLayoutMk cId="3668296358" sldId="2147483669"/>
          </pc:sldLayoutMkLst>
          <pc:spChg chg="del">
            <ac:chgData name="Siw Jonsson" userId="4963c80d2bb986b6" providerId="LiveId" clId="{172F6B4F-E385-437E-A329-B03A64703727}" dt="2019-02-27T08:14:42.146" v="111"/>
            <ac:spMkLst>
              <pc:docMk/>
              <pc:sldMasterMk cId="1593038486" sldId="2147483648"/>
              <pc:sldLayoutMk cId="3668296358" sldId="2147483669"/>
              <ac:spMk id="2" creationId="{F90F9587-0CBE-4B73-8F7B-E0582715FE73}"/>
            </ac:spMkLst>
          </pc:spChg>
          <pc:spChg chg="del">
            <ac:chgData name="Siw Jonsson" userId="4963c80d2bb986b6" providerId="LiveId" clId="{172F6B4F-E385-437E-A329-B03A64703727}" dt="2019-02-27T08:14:42.146" v="111"/>
            <ac:spMkLst>
              <pc:docMk/>
              <pc:sldMasterMk cId="1593038486" sldId="2147483648"/>
              <pc:sldLayoutMk cId="3668296358" sldId="2147483669"/>
              <ac:spMk id="3" creationId="{A04693D5-DE1C-4BAF-AD41-8746B443E1DB}"/>
            </ac:spMkLst>
          </pc:spChg>
          <pc:spChg chg="del">
            <ac:chgData name="Siw Jonsson" userId="4963c80d2bb986b6" providerId="LiveId" clId="{172F6B4F-E385-437E-A329-B03A64703727}" dt="2019-02-27T08:14:42.146" v="111"/>
            <ac:spMkLst>
              <pc:docMk/>
              <pc:sldMasterMk cId="1593038486" sldId="2147483648"/>
              <pc:sldLayoutMk cId="3668296358" sldId="2147483669"/>
              <ac:spMk id="4" creationId="{A94EB4E2-0279-4122-B16D-F32FC400BF53}"/>
            </ac:spMkLst>
          </pc:spChg>
          <pc:spChg chg="add mod">
            <ac:chgData name="Siw Jonsson" userId="4963c80d2bb986b6" providerId="LiveId" clId="{172F6B4F-E385-437E-A329-B03A64703727}" dt="2019-02-27T08:14:42.739" v="112"/>
            <ac:spMkLst>
              <pc:docMk/>
              <pc:sldMasterMk cId="1593038486" sldId="2147483648"/>
              <pc:sldLayoutMk cId="3668296358" sldId="2147483669"/>
              <ac:spMk id="5" creationId="{A20ECE12-F7D5-4AC9-B51B-B7E466EDA1FA}"/>
            </ac:spMkLst>
          </pc:spChg>
          <pc:spChg chg="add mod">
            <ac:chgData name="Siw Jonsson" userId="4963c80d2bb986b6" providerId="LiveId" clId="{172F6B4F-E385-437E-A329-B03A64703727}" dt="2019-02-27T08:27:04.838" v="189" actId="20577"/>
            <ac:spMkLst>
              <pc:docMk/>
              <pc:sldMasterMk cId="1593038486" sldId="2147483648"/>
              <pc:sldLayoutMk cId="3668296358" sldId="2147483669"/>
              <ac:spMk id="6" creationId="{476A9459-B699-4279-8930-21BA4F057E65}"/>
            </ac:spMkLst>
          </pc:spChg>
          <pc:spChg chg="add mod">
            <ac:chgData name="Siw Jonsson" userId="4963c80d2bb986b6" providerId="LiveId" clId="{172F6B4F-E385-437E-A329-B03A64703727}" dt="2019-02-27T08:14:42.739" v="112"/>
            <ac:spMkLst>
              <pc:docMk/>
              <pc:sldMasterMk cId="1593038486" sldId="2147483648"/>
              <pc:sldLayoutMk cId="3668296358" sldId="2147483669"/>
              <ac:spMk id="7" creationId="{3276876D-31BF-447B-A0E2-E7DECC9A99D6}"/>
            </ac:spMkLst>
          </pc:spChg>
        </pc:sldLayoutChg>
      </pc:sldMasterChg>
    </pc:docChg>
  </pc:docChgLst>
  <pc:docChgLst>
    <pc:chgData name="Siw Jonsson" userId="4963c80d2bb986b6" providerId="LiveId" clId="{8FF1B451-E828-4AD4-8E24-DFD46F205BA4}"/>
    <pc:docChg chg="undo custSel addSld modSld sldOrd modMainMaster addSection delSection modSection">
      <pc:chgData name="Siw Jonsson" userId="4963c80d2bb986b6" providerId="LiveId" clId="{8FF1B451-E828-4AD4-8E24-DFD46F205BA4}" dt="2019-10-04T09:21:08.581" v="754" actId="17846"/>
      <pc:docMkLst>
        <pc:docMk/>
      </pc:docMkLst>
      <pc:sldChg chg="addSp delSp modSp">
        <pc:chgData name="Siw Jonsson" userId="4963c80d2bb986b6" providerId="LiveId" clId="{8FF1B451-E828-4AD4-8E24-DFD46F205BA4}" dt="2019-10-03T20:17:41.356" v="141"/>
        <pc:sldMkLst>
          <pc:docMk/>
          <pc:sldMk cId="2050442288" sldId="260"/>
        </pc:sldMkLst>
        <pc:spChg chg="add del mod">
          <ac:chgData name="Siw Jonsson" userId="4963c80d2bb986b6" providerId="LiveId" clId="{8FF1B451-E828-4AD4-8E24-DFD46F205BA4}" dt="2019-10-03T20:04:07.578" v="91"/>
          <ac:spMkLst>
            <pc:docMk/>
            <pc:sldMk cId="2050442288" sldId="260"/>
            <ac:spMk id="2" creationId="{16867FCA-359E-451D-B98A-20E527851A10}"/>
          </ac:spMkLst>
        </pc:spChg>
        <pc:spChg chg="add del mod">
          <ac:chgData name="Siw Jonsson" userId="4963c80d2bb986b6" providerId="LiveId" clId="{8FF1B451-E828-4AD4-8E24-DFD46F205BA4}" dt="2019-10-03T20:04:07.578" v="91"/>
          <ac:spMkLst>
            <pc:docMk/>
            <pc:sldMk cId="2050442288" sldId="260"/>
            <ac:spMk id="3" creationId="{A1F991C5-E633-4A02-AEDE-8BB71B47AEE0}"/>
          </ac:spMkLst>
        </pc:spChg>
        <pc:spChg chg="add del mod">
          <ac:chgData name="Siw Jonsson" userId="4963c80d2bb986b6" providerId="LiveId" clId="{8FF1B451-E828-4AD4-8E24-DFD46F205BA4}" dt="2019-10-03T20:04:07.578" v="91"/>
          <ac:spMkLst>
            <pc:docMk/>
            <pc:sldMk cId="2050442288" sldId="260"/>
            <ac:spMk id="4" creationId="{58E6BB6D-6A28-45D2-8F67-5EC75F7CCEA1}"/>
          </ac:spMkLst>
        </pc:spChg>
        <pc:spChg chg="add del mod">
          <ac:chgData name="Siw Jonsson" userId="4963c80d2bb986b6" providerId="LiveId" clId="{8FF1B451-E828-4AD4-8E24-DFD46F205BA4}" dt="2019-10-03T20:04:07.578" v="91"/>
          <ac:spMkLst>
            <pc:docMk/>
            <pc:sldMk cId="2050442288" sldId="260"/>
            <ac:spMk id="5" creationId="{4BC13651-104D-411E-9C4A-5F1D60231AFC}"/>
          </ac:spMkLst>
        </pc:spChg>
        <pc:spChg chg="add del mod">
          <ac:chgData name="Siw Jonsson" userId="4963c80d2bb986b6" providerId="LiveId" clId="{8FF1B451-E828-4AD4-8E24-DFD46F205BA4}" dt="2019-10-03T20:04:07.578" v="91"/>
          <ac:spMkLst>
            <pc:docMk/>
            <pc:sldMk cId="2050442288" sldId="260"/>
            <ac:spMk id="6" creationId="{64DA4F30-4A4A-44E6-BD38-C4DB0C01FAD5}"/>
          </ac:spMkLst>
        </pc:spChg>
        <pc:spChg chg="add del mod">
          <ac:chgData name="Siw Jonsson" userId="4963c80d2bb986b6" providerId="LiveId" clId="{8FF1B451-E828-4AD4-8E24-DFD46F205BA4}" dt="2019-10-03T20:17:41.356" v="141"/>
          <ac:spMkLst>
            <pc:docMk/>
            <pc:sldMk cId="2050442288" sldId="260"/>
            <ac:spMk id="9" creationId="{BE1B7C6A-A45D-42F5-BBA9-A3A04123C76B}"/>
          </ac:spMkLst>
        </pc:spChg>
        <pc:spChg chg="add del mod">
          <ac:chgData name="Siw Jonsson" userId="4963c80d2bb986b6" providerId="LiveId" clId="{8FF1B451-E828-4AD4-8E24-DFD46F205BA4}" dt="2019-10-03T20:17:41.356" v="141"/>
          <ac:spMkLst>
            <pc:docMk/>
            <pc:sldMk cId="2050442288" sldId="260"/>
            <ac:spMk id="10" creationId="{E1ADCE2A-79BB-4F46-8C61-62C489DCAB7D}"/>
          </ac:spMkLst>
        </pc:spChg>
        <pc:spChg chg="add del mod">
          <ac:chgData name="Siw Jonsson" userId="4963c80d2bb986b6" providerId="LiveId" clId="{8FF1B451-E828-4AD4-8E24-DFD46F205BA4}" dt="2019-10-03T20:17:41.356" v="141"/>
          <ac:spMkLst>
            <pc:docMk/>
            <pc:sldMk cId="2050442288" sldId="260"/>
            <ac:spMk id="11" creationId="{CB4AEEDB-1C29-4513-86C0-71C6A51A30DC}"/>
          </ac:spMkLst>
        </pc:spChg>
        <pc:spChg chg="del">
          <ac:chgData name="Siw Jonsson" userId="4963c80d2bb986b6" providerId="LiveId" clId="{8FF1B451-E828-4AD4-8E24-DFD46F205BA4}" dt="2019-10-03T19:48:53.603" v="33"/>
          <ac:spMkLst>
            <pc:docMk/>
            <pc:sldMk cId="2050442288" sldId="260"/>
            <ac:spMk id="12" creationId="{EE70DAF1-712E-4F7D-8509-A07E487CC535}"/>
          </ac:spMkLst>
        </pc:spChg>
        <pc:spChg chg="del">
          <ac:chgData name="Siw Jonsson" userId="4963c80d2bb986b6" providerId="LiveId" clId="{8FF1B451-E828-4AD4-8E24-DFD46F205BA4}" dt="2019-10-03T19:48:53.603" v="33"/>
          <ac:spMkLst>
            <pc:docMk/>
            <pc:sldMk cId="2050442288" sldId="260"/>
            <ac:spMk id="13" creationId="{856F6F7F-7502-422F-935C-1AE0AFFD6561}"/>
          </ac:spMkLst>
        </pc:spChg>
        <pc:spChg chg="del">
          <ac:chgData name="Siw Jonsson" userId="4963c80d2bb986b6" providerId="LiveId" clId="{8FF1B451-E828-4AD4-8E24-DFD46F205BA4}" dt="2019-10-03T19:48:53.603" v="33"/>
          <ac:spMkLst>
            <pc:docMk/>
            <pc:sldMk cId="2050442288" sldId="260"/>
            <ac:spMk id="14" creationId="{452E7C45-FBF1-4148-B43B-09FC43B344C5}"/>
          </ac:spMkLst>
        </pc:spChg>
        <pc:spChg chg="del">
          <ac:chgData name="Siw Jonsson" userId="4963c80d2bb986b6" providerId="LiveId" clId="{8FF1B451-E828-4AD4-8E24-DFD46F205BA4}" dt="2019-10-03T19:48:53.603" v="33"/>
          <ac:spMkLst>
            <pc:docMk/>
            <pc:sldMk cId="2050442288" sldId="260"/>
            <ac:spMk id="15" creationId="{7C97EC4B-2A31-4BF5-8F54-93CE681DC448}"/>
          </ac:spMkLst>
        </pc:spChg>
        <pc:spChg chg="del mod">
          <ac:chgData name="Siw Jonsson" userId="4963c80d2bb986b6" providerId="LiveId" clId="{8FF1B451-E828-4AD4-8E24-DFD46F205BA4}" dt="2019-10-03T19:48:53.603" v="33"/>
          <ac:spMkLst>
            <pc:docMk/>
            <pc:sldMk cId="2050442288" sldId="260"/>
            <ac:spMk id="16" creationId="{BE01B79C-0250-4116-BD69-21D4AA59AEFD}"/>
          </ac:spMkLst>
        </pc:spChg>
        <pc:spChg chg="add del mod">
          <ac:chgData name="Siw Jonsson" userId="4963c80d2bb986b6" providerId="LiveId" clId="{8FF1B451-E828-4AD4-8E24-DFD46F205BA4}" dt="2019-10-03T20:17:41.356" v="141"/>
          <ac:spMkLst>
            <pc:docMk/>
            <pc:sldMk cId="2050442288" sldId="260"/>
            <ac:spMk id="17" creationId="{F7BE9BCB-C258-41F0-A377-F3C9D8E553A9}"/>
          </ac:spMkLst>
        </pc:spChg>
        <pc:spChg chg="add del mod">
          <ac:chgData name="Siw Jonsson" userId="4963c80d2bb986b6" providerId="LiveId" clId="{8FF1B451-E828-4AD4-8E24-DFD46F205BA4}" dt="2019-10-03T20:17:41.356" v="141"/>
          <ac:spMkLst>
            <pc:docMk/>
            <pc:sldMk cId="2050442288" sldId="260"/>
            <ac:spMk id="18" creationId="{2A126E11-02E4-43E1-A687-BC7765CEA1CE}"/>
          </ac:spMkLst>
        </pc:spChg>
        <pc:spChg chg="add mod">
          <ac:chgData name="Siw Jonsson" userId="4963c80d2bb986b6" providerId="LiveId" clId="{8FF1B451-E828-4AD4-8E24-DFD46F205BA4}" dt="2019-10-03T20:17:41.356" v="141"/>
          <ac:spMkLst>
            <pc:docMk/>
            <pc:sldMk cId="2050442288" sldId="260"/>
            <ac:spMk id="20" creationId="{2F4D589C-D6FC-44C7-9ABC-DB9210A919D0}"/>
          </ac:spMkLst>
        </pc:spChg>
        <pc:spChg chg="add mod">
          <ac:chgData name="Siw Jonsson" userId="4963c80d2bb986b6" providerId="LiveId" clId="{8FF1B451-E828-4AD4-8E24-DFD46F205BA4}" dt="2019-10-03T20:17:41.356" v="141"/>
          <ac:spMkLst>
            <pc:docMk/>
            <pc:sldMk cId="2050442288" sldId="260"/>
            <ac:spMk id="21" creationId="{8F67931D-DA76-401C-AF86-3E2DE47E197A}"/>
          </ac:spMkLst>
        </pc:spChg>
        <pc:spChg chg="add mod">
          <ac:chgData name="Siw Jonsson" userId="4963c80d2bb986b6" providerId="LiveId" clId="{8FF1B451-E828-4AD4-8E24-DFD46F205BA4}" dt="2019-10-03T20:17:41.356" v="141"/>
          <ac:spMkLst>
            <pc:docMk/>
            <pc:sldMk cId="2050442288" sldId="260"/>
            <ac:spMk id="22" creationId="{547DF7D1-B2A1-4108-BACB-C64DADC344F4}"/>
          </ac:spMkLst>
        </pc:spChg>
        <pc:spChg chg="add mod">
          <ac:chgData name="Siw Jonsson" userId="4963c80d2bb986b6" providerId="LiveId" clId="{8FF1B451-E828-4AD4-8E24-DFD46F205BA4}" dt="2019-10-03T20:17:41.356" v="141"/>
          <ac:spMkLst>
            <pc:docMk/>
            <pc:sldMk cId="2050442288" sldId="260"/>
            <ac:spMk id="23" creationId="{A37777AB-F6C3-4832-A8CF-E568E54EB2A7}"/>
          </ac:spMkLst>
        </pc:spChg>
        <pc:spChg chg="add mod">
          <ac:chgData name="Siw Jonsson" userId="4963c80d2bb986b6" providerId="LiveId" clId="{8FF1B451-E828-4AD4-8E24-DFD46F205BA4}" dt="2019-10-03T20:17:41.356" v="141"/>
          <ac:spMkLst>
            <pc:docMk/>
            <pc:sldMk cId="2050442288" sldId="260"/>
            <ac:spMk id="24" creationId="{7698B761-DBEE-46CB-8362-A45C3E68DD98}"/>
          </ac:spMkLst>
        </pc:spChg>
        <pc:picChg chg="add del mod">
          <ac:chgData name="Siw Jonsson" userId="4963c80d2bb986b6" providerId="LiveId" clId="{8FF1B451-E828-4AD4-8E24-DFD46F205BA4}" dt="2019-10-03T20:03:53.466" v="90" actId="21"/>
          <ac:picMkLst>
            <pc:docMk/>
            <pc:sldMk cId="2050442288" sldId="260"/>
            <ac:picMk id="7" creationId="{13ED6CB9-26B3-431E-AE72-88971628DD70}"/>
          </ac:picMkLst>
        </pc:picChg>
        <pc:picChg chg="add del mod">
          <ac:chgData name="Siw Jonsson" userId="4963c80d2bb986b6" providerId="LiveId" clId="{8FF1B451-E828-4AD4-8E24-DFD46F205BA4}" dt="2019-10-03T19:48:45.760" v="32" actId="21"/>
          <ac:picMkLst>
            <pc:docMk/>
            <pc:sldMk cId="2050442288" sldId="260"/>
            <ac:picMk id="8" creationId="{2C73A08B-15C6-437F-A299-89F4B2F5A84A}"/>
          </ac:picMkLst>
        </pc:picChg>
      </pc:sldChg>
      <pc:sldChg chg="addSp delSp modSp">
        <pc:chgData name="Siw Jonsson" userId="4963c80d2bb986b6" providerId="LiveId" clId="{8FF1B451-E828-4AD4-8E24-DFD46F205BA4}" dt="2019-10-03T20:17:43.628" v="142"/>
        <pc:sldMkLst>
          <pc:docMk/>
          <pc:sldMk cId="1383737027" sldId="261"/>
        </pc:sldMkLst>
        <pc:spChg chg="add del mod">
          <ac:chgData name="Siw Jonsson" userId="4963c80d2bb986b6" providerId="LiveId" clId="{8FF1B451-E828-4AD4-8E24-DFD46F205BA4}" dt="2019-10-03T20:17:43.628" v="142"/>
          <ac:spMkLst>
            <pc:docMk/>
            <pc:sldMk cId="1383737027" sldId="261"/>
            <ac:spMk id="2" creationId="{6FC361F2-345E-4577-B626-2B4B6719C3F2}"/>
          </ac:spMkLst>
        </pc:spChg>
        <pc:spChg chg="add del mod">
          <ac:chgData name="Siw Jonsson" userId="4963c80d2bb986b6" providerId="LiveId" clId="{8FF1B451-E828-4AD4-8E24-DFD46F205BA4}" dt="2019-10-03T20:17:43.628" v="142"/>
          <ac:spMkLst>
            <pc:docMk/>
            <pc:sldMk cId="1383737027" sldId="261"/>
            <ac:spMk id="3" creationId="{A51158E7-80A3-4A8F-BB68-93028C7693BB}"/>
          </ac:spMkLst>
        </pc:spChg>
        <pc:spChg chg="add mod">
          <ac:chgData name="Siw Jonsson" userId="4963c80d2bb986b6" providerId="LiveId" clId="{8FF1B451-E828-4AD4-8E24-DFD46F205BA4}" dt="2019-10-03T20:17:43.628" v="142"/>
          <ac:spMkLst>
            <pc:docMk/>
            <pc:sldMk cId="1383737027" sldId="261"/>
            <ac:spMk id="6" creationId="{6E0269A5-103F-4340-BDA4-63F3040A8671}"/>
          </ac:spMkLst>
        </pc:spChg>
        <pc:spChg chg="add mod">
          <ac:chgData name="Siw Jonsson" userId="4963c80d2bb986b6" providerId="LiveId" clId="{8FF1B451-E828-4AD4-8E24-DFD46F205BA4}" dt="2019-10-03T20:17:43.628" v="142"/>
          <ac:spMkLst>
            <pc:docMk/>
            <pc:sldMk cId="1383737027" sldId="261"/>
            <ac:spMk id="7" creationId="{AF1F549B-36AF-47BD-841E-AEE18DFB6A8F}"/>
          </ac:spMkLst>
        </pc:spChg>
        <pc:spChg chg="del">
          <ac:chgData name="Siw Jonsson" userId="4963c80d2bb986b6" providerId="LiveId" clId="{8FF1B451-E828-4AD4-8E24-DFD46F205BA4}" dt="2019-10-03T20:17:43.628" v="142"/>
          <ac:spMkLst>
            <pc:docMk/>
            <pc:sldMk cId="1383737027" sldId="261"/>
            <ac:spMk id="12" creationId="{C36C6388-A51C-451A-BB6E-8514345DCA7A}"/>
          </ac:spMkLst>
        </pc:spChg>
        <pc:spChg chg="del">
          <ac:chgData name="Siw Jonsson" userId="4963c80d2bb986b6" providerId="LiveId" clId="{8FF1B451-E828-4AD4-8E24-DFD46F205BA4}" dt="2019-10-03T20:17:43.628" v="142"/>
          <ac:spMkLst>
            <pc:docMk/>
            <pc:sldMk cId="1383737027" sldId="261"/>
            <ac:spMk id="13" creationId="{28BF5492-AA22-48F6-AFC0-3781B90A42E9}"/>
          </ac:spMkLst>
        </pc:spChg>
      </pc:sldChg>
      <pc:sldChg chg="addSp delSp modSp add ord">
        <pc:chgData name="Siw Jonsson" userId="4963c80d2bb986b6" providerId="LiveId" clId="{8FF1B451-E828-4AD4-8E24-DFD46F205BA4}" dt="2019-10-04T09:17:26.502" v="743"/>
        <pc:sldMkLst>
          <pc:docMk/>
          <pc:sldMk cId="1200490267" sldId="262"/>
        </pc:sldMkLst>
        <pc:spChg chg="add del mod">
          <ac:chgData name="Siw Jonsson" userId="4963c80d2bb986b6" providerId="LiveId" clId="{8FF1B451-E828-4AD4-8E24-DFD46F205BA4}" dt="2019-10-03T20:28:15.937" v="434" actId="14826"/>
          <ac:spMkLst>
            <pc:docMk/>
            <pc:sldMk cId="1200490267" sldId="262"/>
            <ac:spMk id="6" creationId="{B3A783C0-2788-4AC7-B452-3C1BD86A46B2}"/>
          </ac:spMkLst>
        </pc:spChg>
        <pc:spChg chg="add del mod">
          <ac:chgData name="Siw Jonsson" userId="4963c80d2bb986b6" providerId="LiveId" clId="{8FF1B451-E828-4AD4-8E24-DFD46F205BA4}" dt="2019-10-03T20:30:49.035" v="535"/>
          <ac:spMkLst>
            <pc:docMk/>
            <pc:sldMk cId="1200490267" sldId="262"/>
            <ac:spMk id="7" creationId="{06A779E8-0F4F-4671-A4E9-1B163724F841}"/>
          </ac:spMkLst>
        </pc:spChg>
        <pc:spChg chg="add del mod">
          <ac:chgData name="Siw Jonsson" userId="4963c80d2bb986b6" providerId="LiveId" clId="{8FF1B451-E828-4AD4-8E24-DFD46F205BA4}" dt="2019-10-03T20:30:49.035" v="535"/>
          <ac:spMkLst>
            <pc:docMk/>
            <pc:sldMk cId="1200490267" sldId="262"/>
            <ac:spMk id="8" creationId="{73ABAC52-F8C8-4122-8C40-7BA924E8EB98}"/>
          </ac:spMkLst>
        </pc:spChg>
        <pc:spChg chg="mod">
          <ac:chgData name="Siw Jonsson" userId="4963c80d2bb986b6" providerId="LiveId" clId="{8FF1B451-E828-4AD4-8E24-DFD46F205BA4}" dt="2019-10-03T20:32:16.288" v="577" actId="20577"/>
          <ac:spMkLst>
            <pc:docMk/>
            <pc:sldMk cId="1200490267" sldId="262"/>
            <ac:spMk id="20" creationId="{2F4D589C-D6FC-44C7-9ABC-DB9210A919D0}"/>
          </ac:spMkLst>
        </pc:spChg>
        <pc:spChg chg="mod">
          <ac:chgData name="Siw Jonsson" userId="4963c80d2bb986b6" providerId="LiveId" clId="{8FF1B451-E828-4AD4-8E24-DFD46F205BA4}" dt="2019-10-03T20:33:34.403" v="730" actId="27636"/>
          <ac:spMkLst>
            <pc:docMk/>
            <pc:sldMk cId="1200490267" sldId="262"/>
            <ac:spMk id="21" creationId="{8F67931D-DA76-401C-AF86-3E2DE47E197A}"/>
          </ac:spMkLst>
        </pc:spChg>
        <pc:spChg chg="add del">
          <ac:chgData name="Siw Jonsson" userId="4963c80d2bb986b6" providerId="LiveId" clId="{8FF1B451-E828-4AD4-8E24-DFD46F205BA4}" dt="2019-10-03T20:20:50.358" v="427" actId="931"/>
          <ac:spMkLst>
            <pc:docMk/>
            <pc:sldMk cId="1200490267" sldId="262"/>
            <ac:spMk id="22" creationId="{547DF7D1-B2A1-4108-BACB-C64DADC344F4}"/>
          </ac:spMkLst>
        </pc:spChg>
        <pc:spChg chg="add del">
          <ac:chgData name="Siw Jonsson" userId="4963c80d2bb986b6" providerId="LiveId" clId="{8FF1B451-E828-4AD4-8E24-DFD46F205BA4}" dt="2019-10-03T20:30:49.035" v="535"/>
          <ac:spMkLst>
            <pc:docMk/>
            <pc:sldMk cId="1200490267" sldId="262"/>
            <ac:spMk id="23" creationId="{A37777AB-F6C3-4832-A8CF-E568E54EB2A7}"/>
          </ac:spMkLst>
        </pc:spChg>
        <pc:spChg chg="add del">
          <ac:chgData name="Siw Jonsson" userId="4963c80d2bb986b6" providerId="LiveId" clId="{8FF1B451-E828-4AD4-8E24-DFD46F205BA4}" dt="2019-10-03T20:30:49.035" v="535"/>
          <ac:spMkLst>
            <pc:docMk/>
            <pc:sldMk cId="1200490267" sldId="262"/>
            <ac:spMk id="24" creationId="{7698B761-DBEE-46CB-8362-A45C3E68DD98}"/>
          </ac:spMkLst>
        </pc:spChg>
        <pc:picChg chg="add del mod">
          <ac:chgData name="Siw Jonsson" userId="4963c80d2bb986b6" providerId="LiveId" clId="{8FF1B451-E828-4AD4-8E24-DFD46F205BA4}" dt="2019-10-03T20:18:57.063" v="148" actId="931"/>
          <ac:picMkLst>
            <pc:docMk/>
            <pc:sldMk cId="1200490267" sldId="262"/>
            <ac:picMk id="3" creationId="{8CFD685D-DFAD-4C54-B116-8B993E7D9CED}"/>
          </ac:picMkLst>
        </pc:picChg>
        <pc:picChg chg="add mod">
          <ac:chgData name="Siw Jonsson" userId="4963c80d2bb986b6" providerId="LiveId" clId="{8FF1B451-E828-4AD4-8E24-DFD46F205BA4}" dt="2019-10-03T20:28:47.942" v="435" actId="14826"/>
          <ac:picMkLst>
            <pc:docMk/>
            <pc:sldMk cId="1200490267" sldId="262"/>
            <ac:picMk id="5" creationId="{396DB475-1982-4F30-985A-B708AD6E451F}"/>
          </ac:picMkLst>
        </pc:picChg>
      </pc:sldChg>
      <pc:sldChg chg="addSp delSp modSp add ord">
        <pc:chgData name="Siw Jonsson" userId="4963c80d2bb986b6" providerId="LiveId" clId="{8FF1B451-E828-4AD4-8E24-DFD46F205BA4}" dt="2019-10-04T09:17:26.502" v="743"/>
        <pc:sldMkLst>
          <pc:docMk/>
          <pc:sldMk cId="2639360459" sldId="263"/>
        </pc:sldMkLst>
        <pc:spChg chg="add mod">
          <ac:chgData name="Siw Jonsson" userId="4963c80d2bb986b6" providerId="LiveId" clId="{8FF1B451-E828-4AD4-8E24-DFD46F205BA4}" dt="2019-10-03T20:31:08.934" v="539"/>
          <ac:spMkLst>
            <pc:docMk/>
            <pc:sldMk cId="2639360459" sldId="263"/>
            <ac:spMk id="2" creationId="{ECCE919C-B78B-49F0-874C-9AFF0935047D}"/>
          </ac:spMkLst>
        </pc:spChg>
        <pc:spChg chg="add mod">
          <ac:chgData name="Siw Jonsson" userId="4963c80d2bb986b6" providerId="LiveId" clId="{8FF1B451-E828-4AD4-8E24-DFD46F205BA4}" dt="2019-10-03T20:31:08.934" v="539"/>
          <ac:spMkLst>
            <pc:docMk/>
            <pc:sldMk cId="2639360459" sldId="263"/>
            <ac:spMk id="3" creationId="{73FA8180-3644-402F-8A81-626E5AB0F5DE}"/>
          </ac:spMkLst>
        </pc:spChg>
        <pc:spChg chg="add mod">
          <ac:chgData name="Siw Jonsson" userId="4963c80d2bb986b6" providerId="LiveId" clId="{8FF1B451-E828-4AD4-8E24-DFD46F205BA4}" dt="2019-10-03T20:31:08.934" v="539"/>
          <ac:spMkLst>
            <pc:docMk/>
            <pc:sldMk cId="2639360459" sldId="263"/>
            <ac:spMk id="4" creationId="{2FFBB9F6-A114-4BC1-B713-21C8DA6B6076}"/>
          </ac:spMkLst>
        </pc:spChg>
        <pc:spChg chg="mod">
          <ac:chgData name="Siw Jonsson" userId="4963c80d2bb986b6" providerId="LiveId" clId="{8FF1B451-E828-4AD4-8E24-DFD46F205BA4}" dt="2019-10-03T20:32:26.559" v="596" actId="20577"/>
          <ac:spMkLst>
            <pc:docMk/>
            <pc:sldMk cId="2639360459" sldId="263"/>
            <ac:spMk id="20" creationId="{2F4D589C-D6FC-44C7-9ABC-DB9210A919D0}"/>
          </ac:spMkLst>
        </pc:spChg>
        <pc:spChg chg="del">
          <ac:chgData name="Siw Jonsson" userId="4963c80d2bb986b6" providerId="LiveId" clId="{8FF1B451-E828-4AD4-8E24-DFD46F205BA4}" dt="2019-10-03T20:31:08.934" v="539"/>
          <ac:spMkLst>
            <pc:docMk/>
            <pc:sldMk cId="2639360459" sldId="263"/>
            <ac:spMk id="23" creationId="{A37777AB-F6C3-4832-A8CF-E568E54EB2A7}"/>
          </ac:spMkLst>
        </pc:spChg>
        <pc:spChg chg="del">
          <ac:chgData name="Siw Jonsson" userId="4963c80d2bb986b6" providerId="LiveId" clId="{8FF1B451-E828-4AD4-8E24-DFD46F205BA4}" dt="2019-10-03T20:31:08.934" v="539"/>
          <ac:spMkLst>
            <pc:docMk/>
            <pc:sldMk cId="2639360459" sldId="263"/>
            <ac:spMk id="24" creationId="{7698B761-DBEE-46CB-8362-A45C3E68DD98}"/>
          </ac:spMkLst>
        </pc:spChg>
      </pc:sldChg>
      <pc:sldChg chg="addSp delSp modSp add">
        <pc:chgData name="Siw Jonsson" userId="4963c80d2bb986b6" providerId="LiveId" clId="{8FF1B451-E828-4AD4-8E24-DFD46F205BA4}" dt="2019-10-03T20:32:42.864" v="629" actId="20577"/>
        <pc:sldMkLst>
          <pc:docMk/>
          <pc:sldMk cId="696483098" sldId="264"/>
        </pc:sldMkLst>
        <pc:spChg chg="add mod">
          <ac:chgData name="Siw Jonsson" userId="4963c80d2bb986b6" providerId="LiveId" clId="{8FF1B451-E828-4AD4-8E24-DFD46F205BA4}" dt="2019-10-03T20:31:14.660" v="540"/>
          <ac:spMkLst>
            <pc:docMk/>
            <pc:sldMk cId="696483098" sldId="264"/>
            <ac:spMk id="2" creationId="{E4EF659F-CD62-4BCE-B7FA-841EC9ADCDA4}"/>
          </ac:spMkLst>
        </pc:spChg>
        <pc:spChg chg="add mod">
          <ac:chgData name="Siw Jonsson" userId="4963c80d2bb986b6" providerId="LiveId" clId="{8FF1B451-E828-4AD4-8E24-DFD46F205BA4}" dt="2019-10-03T20:31:14.660" v="540"/>
          <ac:spMkLst>
            <pc:docMk/>
            <pc:sldMk cId="696483098" sldId="264"/>
            <ac:spMk id="3" creationId="{C4880818-336F-447A-B50A-A9C1BCCCCD36}"/>
          </ac:spMkLst>
        </pc:spChg>
        <pc:spChg chg="mod">
          <ac:chgData name="Siw Jonsson" userId="4963c80d2bb986b6" providerId="LiveId" clId="{8FF1B451-E828-4AD4-8E24-DFD46F205BA4}" dt="2019-10-03T20:32:42.864" v="629" actId="20577"/>
          <ac:spMkLst>
            <pc:docMk/>
            <pc:sldMk cId="696483098" sldId="264"/>
            <ac:spMk id="20" creationId="{2F4D589C-D6FC-44C7-9ABC-DB9210A919D0}"/>
          </ac:spMkLst>
        </pc:spChg>
        <pc:spChg chg="mod">
          <ac:chgData name="Siw Jonsson" userId="4963c80d2bb986b6" providerId="LiveId" clId="{8FF1B451-E828-4AD4-8E24-DFD46F205BA4}" dt="2019-10-03T20:31:14.865" v="541" actId="27636"/>
          <ac:spMkLst>
            <pc:docMk/>
            <pc:sldMk cId="696483098" sldId="264"/>
            <ac:spMk id="21" creationId="{8F67931D-DA76-401C-AF86-3E2DE47E197A}"/>
          </ac:spMkLst>
        </pc:spChg>
        <pc:spChg chg="del">
          <ac:chgData name="Siw Jonsson" userId="4963c80d2bb986b6" providerId="LiveId" clId="{8FF1B451-E828-4AD4-8E24-DFD46F205BA4}" dt="2019-10-03T20:31:14.660" v="540"/>
          <ac:spMkLst>
            <pc:docMk/>
            <pc:sldMk cId="696483098" sldId="264"/>
            <ac:spMk id="23" creationId="{A37777AB-F6C3-4832-A8CF-E568E54EB2A7}"/>
          </ac:spMkLst>
        </pc:spChg>
        <pc:spChg chg="del">
          <ac:chgData name="Siw Jonsson" userId="4963c80d2bb986b6" providerId="LiveId" clId="{8FF1B451-E828-4AD4-8E24-DFD46F205BA4}" dt="2019-10-03T20:31:14.660" v="540"/>
          <ac:spMkLst>
            <pc:docMk/>
            <pc:sldMk cId="696483098" sldId="264"/>
            <ac:spMk id="24" creationId="{7698B761-DBEE-46CB-8362-A45C3E68DD98}"/>
          </ac:spMkLst>
        </pc:spChg>
      </pc:sldChg>
      <pc:sldChg chg="addSp delSp modSp add">
        <pc:chgData name="Siw Jonsson" userId="4963c80d2bb986b6" providerId="LiveId" clId="{8FF1B451-E828-4AD4-8E24-DFD46F205BA4}" dt="2019-10-03T20:31:31.870" v="546" actId="478"/>
        <pc:sldMkLst>
          <pc:docMk/>
          <pc:sldMk cId="2193054499" sldId="265"/>
        </pc:sldMkLst>
        <pc:spChg chg="add del mod">
          <ac:chgData name="Siw Jonsson" userId="4963c80d2bb986b6" providerId="LiveId" clId="{8FF1B451-E828-4AD4-8E24-DFD46F205BA4}" dt="2019-10-03T20:31:28.093" v="544"/>
          <ac:spMkLst>
            <pc:docMk/>
            <pc:sldMk cId="2193054499" sldId="265"/>
            <ac:spMk id="2" creationId="{F3B8B66B-F24E-4358-81E8-E6E179054FFF}"/>
          </ac:spMkLst>
        </pc:spChg>
        <pc:spChg chg="add del mod">
          <ac:chgData name="Siw Jonsson" userId="4963c80d2bb986b6" providerId="LiveId" clId="{8FF1B451-E828-4AD4-8E24-DFD46F205BA4}" dt="2019-10-03T20:31:28.093" v="544"/>
          <ac:spMkLst>
            <pc:docMk/>
            <pc:sldMk cId="2193054499" sldId="265"/>
            <ac:spMk id="3" creationId="{90CCEEAF-20D7-49AA-A402-634175D41876}"/>
          </ac:spMkLst>
        </pc:spChg>
        <pc:spChg chg="add del mod">
          <ac:chgData name="Siw Jonsson" userId="4963c80d2bb986b6" providerId="LiveId" clId="{8FF1B451-E828-4AD4-8E24-DFD46F205BA4}" dt="2019-10-03T20:31:28.093" v="544"/>
          <ac:spMkLst>
            <pc:docMk/>
            <pc:sldMk cId="2193054499" sldId="265"/>
            <ac:spMk id="4" creationId="{D24FBAFD-2472-427C-B116-6044395A752B}"/>
          </ac:spMkLst>
        </pc:spChg>
        <pc:spChg chg="add del mod">
          <ac:chgData name="Siw Jonsson" userId="4963c80d2bb986b6" providerId="LiveId" clId="{8FF1B451-E828-4AD4-8E24-DFD46F205BA4}" dt="2019-10-03T20:31:28.093" v="544"/>
          <ac:spMkLst>
            <pc:docMk/>
            <pc:sldMk cId="2193054499" sldId="265"/>
            <ac:spMk id="6" creationId="{6E6C52FC-5FD5-472A-9D06-9BB357AEEB21}"/>
          </ac:spMkLst>
        </pc:spChg>
        <pc:spChg chg="add del mod">
          <ac:chgData name="Siw Jonsson" userId="4963c80d2bb986b6" providerId="LiveId" clId="{8FF1B451-E828-4AD4-8E24-DFD46F205BA4}" dt="2019-10-03T20:31:28.093" v="544"/>
          <ac:spMkLst>
            <pc:docMk/>
            <pc:sldMk cId="2193054499" sldId="265"/>
            <ac:spMk id="7" creationId="{25BEE7AF-D2D4-4FD7-AF66-EE398CC1C24B}"/>
          </ac:spMkLst>
        </pc:spChg>
        <pc:spChg chg="add mod">
          <ac:chgData name="Siw Jonsson" userId="4963c80d2bb986b6" providerId="LiveId" clId="{8FF1B451-E828-4AD4-8E24-DFD46F205BA4}" dt="2019-10-03T20:31:28.093" v="544"/>
          <ac:spMkLst>
            <pc:docMk/>
            <pc:sldMk cId="2193054499" sldId="265"/>
            <ac:spMk id="8" creationId="{4DD569F0-C533-4601-BA77-445DEA8A1D83}"/>
          </ac:spMkLst>
        </pc:spChg>
        <pc:spChg chg="add mod">
          <ac:chgData name="Siw Jonsson" userId="4963c80d2bb986b6" providerId="LiveId" clId="{8FF1B451-E828-4AD4-8E24-DFD46F205BA4}" dt="2019-10-03T20:31:28.093" v="544"/>
          <ac:spMkLst>
            <pc:docMk/>
            <pc:sldMk cId="2193054499" sldId="265"/>
            <ac:spMk id="9" creationId="{289A3989-F510-4180-B4CD-79951924697B}"/>
          </ac:spMkLst>
        </pc:spChg>
        <pc:spChg chg="del">
          <ac:chgData name="Siw Jonsson" userId="4963c80d2bb986b6" providerId="LiveId" clId="{8FF1B451-E828-4AD4-8E24-DFD46F205BA4}" dt="2019-10-03T20:31:31.870" v="546" actId="478"/>
          <ac:spMkLst>
            <pc:docMk/>
            <pc:sldMk cId="2193054499" sldId="265"/>
            <ac:spMk id="20" creationId="{2F4D589C-D6FC-44C7-9ABC-DB9210A919D0}"/>
          </ac:spMkLst>
        </pc:spChg>
        <pc:spChg chg="mod">
          <ac:chgData name="Siw Jonsson" userId="4963c80d2bb986b6" providerId="LiveId" clId="{8FF1B451-E828-4AD4-8E24-DFD46F205BA4}" dt="2019-10-03T20:31:28.309" v="545" actId="27636"/>
          <ac:spMkLst>
            <pc:docMk/>
            <pc:sldMk cId="2193054499" sldId="265"/>
            <ac:spMk id="21" creationId="{8F67931D-DA76-401C-AF86-3E2DE47E197A}"/>
          </ac:spMkLst>
        </pc:spChg>
        <pc:spChg chg="del">
          <ac:chgData name="Siw Jonsson" userId="4963c80d2bb986b6" providerId="LiveId" clId="{8FF1B451-E828-4AD4-8E24-DFD46F205BA4}" dt="2019-10-03T20:31:24.411" v="542"/>
          <ac:spMkLst>
            <pc:docMk/>
            <pc:sldMk cId="2193054499" sldId="265"/>
            <ac:spMk id="23" creationId="{A37777AB-F6C3-4832-A8CF-E568E54EB2A7}"/>
          </ac:spMkLst>
        </pc:spChg>
        <pc:spChg chg="del">
          <ac:chgData name="Siw Jonsson" userId="4963c80d2bb986b6" providerId="LiveId" clId="{8FF1B451-E828-4AD4-8E24-DFD46F205BA4}" dt="2019-10-03T20:31:24.411" v="542"/>
          <ac:spMkLst>
            <pc:docMk/>
            <pc:sldMk cId="2193054499" sldId="265"/>
            <ac:spMk id="24" creationId="{7698B761-DBEE-46CB-8362-A45C3E68DD98}"/>
          </ac:spMkLst>
        </pc:spChg>
      </pc:sldChg>
      <pc:sldChg chg="add">
        <pc:chgData name="Siw Jonsson" userId="4963c80d2bb986b6" providerId="LiveId" clId="{8FF1B451-E828-4AD4-8E24-DFD46F205BA4}" dt="2019-10-04T09:15:41.127" v="731"/>
        <pc:sldMkLst>
          <pc:docMk/>
          <pc:sldMk cId="912776545" sldId="266"/>
        </pc:sldMkLst>
      </pc:sldChg>
      <pc:sldChg chg="add">
        <pc:chgData name="Siw Jonsson" userId="4963c80d2bb986b6" providerId="LiveId" clId="{8FF1B451-E828-4AD4-8E24-DFD46F205BA4}" dt="2019-10-04T09:15:47.642" v="732"/>
        <pc:sldMkLst>
          <pc:docMk/>
          <pc:sldMk cId="3516193967" sldId="267"/>
        </pc:sldMkLst>
      </pc:sldChg>
      <pc:sldChg chg="add">
        <pc:chgData name="Siw Jonsson" userId="4963c80d2bb986b6" providerId="LiveId" clId="{8FF1B451-E828-4AD4-8E24-DFD46F205BA4}" dt="2019-10-04T09:15:53.799" v="733"/>
        <pc:sldMkLst>
          <pc:docMk/>
          <pc:sldMk cId="1216143994" sldId="268"/>
        </pc:sldMkLst>
      </pc:sldChg>
      <pc:sldChg chg="add">
        <pc:chgData name="Siw Jonsson" userId="4963c80d2bb986b6" providerId="LiveId" clId="{8FF1B451-E828-4AD4-8E24-DFD46F205BA4}" dt="2019-10-04T09:15:59.374" v="734"/>
        <pc:sldMkLst>
          <pc:docMk/>
          <pc:sldMk cId="1023098091" sldId="269"/>
        </pc:sldMkLst>
      </pc:sldChg>
      <pc:sldChg chg="add">
        <pc:chgData name="Siw Jonsson" userId="4963c80d2bb986b6" providerId="LiveId" clId="{8FF1B451-E828-4AD4-8E24-DFD46F205BA4}" dt="2019-10-04T09:16:09.124" v="735"/>
        <pc:sldMkLst>
          <pc:docMk/>
          <pc:sldMk cId="272351533" sldId="270"/>
        </pc:sldMkLst>
      </pc:sldChg>
      <pc:sldChg chg="add">
        <pc:chgData name="Siw Jonsson" userId="4963c80d2bb986b6" providerId="LiveId" clId="{8FF1B451-E828-4AD4-8E24-DFD46F205BA4}" dt="2019-10-04T09:16:18.095" v="736"/>
        <pc:sldMkLst>
          <pc:docMk/>
          <pc:sldMk cId="722652698" sldId="271"/>
        </pc:sldMkLst>
      </pc:sldChg>
      <pc:sldChg chg="add">
        <pc:chgData name="Siw Jonsson" userId="4963c80d2bb986b6" providerId="LiveId" clId="{8FF1B451-E828-4AD4-8E24-DFD46F205BA4}" dt="2019-10-04T09:16:26.496" v="737"/>
        <pc:sldMkLst>
          <pc:docMk/>
          <pc:sldMk cId="2201882260" sldId="272"/>
        </pc:sldMkLst>
      </pc:sldChg>
      <pc:sldChg chg="add">
        <pc:chgData name="Siw Jonsson" userId="4963c80d2bb986b6" providerId="LiveId" clId="{8FF1B451-E828-4AD4-8E24-DFD46F205BA4}" dt="2019-10-04T09:16:35.480" v="738"/>
        <pc:sldMkLst>
          <pc:docMk/>
          <pc:sldMk cId="3493894422" sldId="273"/>
        </pc:sldMkLst>
      </pc:sldChg>
      <pc:sldChg chg="add">
        <pc:chgData name="Siw Jonsson" userId="4963c80d2bb986b6" providerId="LiveId" clId="{8FF1B451-E828-4AD4-8E24-DFD46F205BA4}" dt="2019-10-04T09:16:42.582" v="739"/>
        <pc:sldMkLst>
          <pc:docMk/>
          <pc:sldMk cId="3895555057" sldId="274"/>
        </pc:sldMkLst>
      </pc:sldChg>
      <pc:sldChg chg="add">
        <pc:chgData name="Siw Jonsson" userId="4963c80d2bb986b6" providerId="LiveId" clId="{8FF1B451-E828-4AD4-8E24-DFD46F205BA4}" dt="2019-10-04T09:16:54.738" v="740"/>
        <pc:sldMkLst>
          <pc:docMk/>
          <pc:sldMk cId="2148010928" sldId="275"/>
        </pc:sldMkLst>
      </pc:sldChg>
      <pc:sldChg chg="add">
        <pc:chgData name="Siw Jonsson" userId="4963c80d2bb986b6" providerId="LiveId" clId="{8FF1B451-E828-4AD4-8E24-DFD46F205BA4}" dt="2019-10-04T09:17:07.487" v="741"/>
        <pc:sldMkLst>
          <pc:docMk/>
          <pc:sldMk cId="3560539267" sldId="276"/>
        </pc:sldMkLst>
      </pc:sldChg>
      <pc:sldChg chg="add">
        <pc:chgData name="Siw Jonsson" userId="4963c80d2bb986b6" providerId="LiveId" clId="{8FF1B451-E828-4AD4-8E24-DFD46F205BA4}" dt="2019-10-04T09:17:13.400" v="742"/>
        <pc:sldMkLst>
          <pc:docMk/>
          <pc:sldMk cId="1069571226" sldId="277"/>
        </pc:sldMkLst>
      </pc:sldChg>
      <pc:sldChg chg="add">
        <pc:chgData name="Siw Jonsson" userId="4963c80d2bb986b6" providerId="LiveId" clId="{8FF1B451-E828-4AD4-8E24-DFD46F205BA4}" dt="2019-10-04T09:17:47.628" v="744"/>
        <pc:sldMkLst>
          <pc:docMk/>
          <pc:sldMk cId="1487275835" sldId="278"/>
        </pc:sldMkLst>
      </pc:sldChg>
      <pc:sldChg chg="add">
        <pc:chgData name="Siw Jonsson" userId="4963c80d2bb986b6" providerId="LiveId" clId="{8FF1B451-E828-4AD4-8E24-DFD46F205BA4}" dt="2019-10-04T09:17:52.987" v="745"/>
        <pc:sldMkLst>
          <pc:docMk/>
          <pc:sldMk cId="34637314" sldId="279"/>
        </pc:sldMkLst>
      </pc:sldChg>
      <pc:sldMasterChg chg="addSp delSp modSp modSldLayout">
        <pc:chgData name="Siw Jonsson" userId="4963c80d2bb986b6" providerId="LiveId" clId="{8FF1B451-E828-4AD4-8E24-DFD46F205BA4}" dt="2019-10-03T20:17:25.006" v="140" actId="21"/>
        <pc:sldMasterMkLst>
          <pc:docMk/>
          <pc:sldMasterMk cId="1593038486" sldId="2147483648"/>
        </pc:sldMasterMkLst>
        <pc:spChg chg="add del mod">
          <ac:chgData name="Siw Jonsson" userId="4963c80d2bb986b6" providerId="LiveId" clId="{8FF1B451-E828-4AD4-8E24-DFD46F205BA4}" dt="2019-09-20T11:06:45.530" v="9" actId="21"/>
          <ac:spMkLst>
            <pc:docMk/>
            <pc:sldMasterMk cId="1593038486" sldId="2147483648"/>
            <ac:spMk id="5" creationId="{E33EC656-B7C2-4AEC-BE03-392CDC3F7C9A}"/>
          </ac:spMkLst>
        </pc:spChg>
        <pc:spChg chg="mod">
          <ac:chgData name="Siw Jonsson" userId="4963c80d2bb986b6" providerId="LiveId" clId="{8FF1B451-E828-4AD4-8E24-DFD46F205BA4}" dt="2019-09-20T11:06:22.157" v="8" actId="207"/>
          <ac:spMkLst>
            <pc:docMk/>
            <pc:sldMasterMk cId="1593038486" sldId="2147483648"/>
            <ac:spMk id="10" creationId="{998AEBC6-32AA-4626-90F5-6D22E36E4CD6}"/>
          </ac:spMkLst>
        </pc:spChg>
        <pc:spChg chg="del">
          <ac:chgData name="Siw Jonsson" userId="4963c80d2bb986b6" providerId="LiveId" clId="{8FF1B451-E828-4AD4-8E24-DFD46F205BA4}" dt="2019-10-03T19:50:18.112" v="45" actId="478"/>
          <ac:spMkLst>
            <pc:docMk/>
            <pc:sldMasterMk cId="1593038486" sldId="2147483648"/>
            <ac:spMk id="11" creationId="{5FB2ADB1-B600-4A4D-8D36-27C9CF7B45E8}"/>
          </ac:spMkLst>
        </pc:spChg>
        <pc:picChg chg="add del mod">
          <ac:chgData name="Siw Jonsson" userId="4963c80d2bb986b6" providerId="LiveId" clId="{8FF1B451-E828-4AD4-8E24-DFD46F205BA4}" dt="2019-10-03T19:50:15.372" v="44" actId="21"/>
          <ac:picMkLst>
            <pc:docMk/>
            <pc:sldMasterMk cId="1593038486" sldId="2147483648"/>
            <ac:picMk id="12" creationId="{A3ABFA66-6ED5-41ED-BF02-6812BDFE9886}"/>
          </ac:picMkLst>
        </pc:picChg>
        <pc:picChg chg="add mod">
          <ac:chgData name="Siw Jonsson" userId="4963c80d2bb986b6" providerId="LiveId" clId="{8FF1B451-E828-4AD4-8E24-DFD46F205BA4}" dt="2019-10-03T19:50:28.487" v="47" actId="1076"/>
          <ac:picMkLst>
            <pc:docMk/>
            <pc:sldMasterMk cId="1593038486" sldId="2147483648"/>
            <ac:picMk id="13" creationId="{60625E9C-597E-4058-BE5C-6209D5897E9F}"/>
          </ac:picMkLst>
        </pc:picChg>
        <pc:picChg chg="add del mod">
          <ac:chgData name="Siw Jonsson" userId="4963c80d2bb986b6" providerId="LiveId" clId="{8FF1B451-E828-4AD4-8E24-DFD46F205BA4}" dt="2019-10-03T20:04:19.841" v="94" actId="21"/>
          <ac:picMkLst>
            <pc:docMk/>
            <pc:sldMasterMk cId="1593038486" sldId="2147483648"/>
            <ac:picMk id="14" creationId="{0B4FAB58-7E35-4AE5-91E3-EFAE6B8B5572}"/>
          </ac:picMkLst>
        </pc:picChg>
        <pc:sldLayoutChg chg="addSp delSp modSp">
          <pc:chgData name="Siw Jonsson" userId="4963c80d2bb986b6" providerId="LiveId" clId="{8FF1B451-E828-4AD4-8E24-DFD46F205BA4}" dt="2019-10-03T20:11:55.141" v="115" actId="21"/>
          <pc:sldLayoutMkLst>
            <pc:docMk/>
            <pc:sldMasterMk cId="1593038486" sldId="2147483648"/>
            <pc:sldLayoutMk cId="4288205966" sldId="2147483652"/>
          </pc:sldLayoutMkLst>
          <pc:spChg chg="del">
            <ac:chgData name="Siw Jonsson" userId="4963c80d2bb986b6" providerId="LiveId" clId="{8FF1B451-E828-4AD4-8E24-DFD46F205BA4}" dt="2019-10-03T19:52:22.748" v="56" actId="478"/>
            <ac:spMkLst>
              <pc:docMk/>
              <pc:sldMasterMk cId="1593038486" sldId="2147483648"/>
              <pc:sldLayoutMk cId="4288205966" sldId="2147483652"/>
              <ac:spMk id="15" creationId="{260A4368-0B5B-4297-BEC3-FBAB3DB1BF2F}"/>
            </ac:spMkLst>
          </pc:spChg>
          <pc:spChg chg="add del">
            <ac:chgData name="Siw Jonsson" userId="4963c80d2bb986b6" providerId="LiveId" clId="{8FF1B451-E828-4AD4-8E24-DFD46F205BA4}" dt="2019-10-03T19:53:53.935" v="64" actId="478"/>
            <ac:spMkLst>
              <pc:docMk/>
              <pc:sldMasterMk cId="1593038486" sldId="2147483648"/>
              <pc:sldLayoutMk cId="4288205966" sldId="2147483652"/>
              <ac:spMk id="16" creationId="{869F750B-B6B3-4F10-AB05-8546F34BE236}"/>
            </ac:spMkLst>
          </pc:spChg>
          <pc:spChg chg="add">
            <ac:chgData name="Siw Jonsson" userId="4963c80d2bb986b6" providerId="LiveId" clId="{8FF1B451-E828-4AD4-8E24-DFD46F205BA4}" dt="2019-10-03T19:53:54.775" v="65"/>
            <ac:spMkLst>
              <pc:docMk/>
              <pc:sldMasterMk cId="1593038486" sldId="2147483648"/>
              <pc:sldLayoutMk cId="4288205966" sldId="2147483652"/>
              <ac:spMk id="17" creationId="{55FB6CE1-E2DC-41AE-83E0-456D3E0C06B9}"/>
            </ac:spMkLst>
          </pc:spChg>
          <pc:picChg chg="add del mod modCrop">
            <ac:chgData name="Siw Jonsson" userId="4963c80d2bb986b6" providerId="LiveId" clId="{8FF1B451-E828-4AD4-8E24-DFD46F205BA4}" dt="2019-10-03T20:11:55.141" v="115" actId="21"/>
            <ac:picMkLst>
              <pc:docMk/>
              <pc:sldMasterMk cId="1593038486" sldId="2147483648"/>
              <pc:sldLayoutMk cId="4288205966" sldId="2147483652"/>
              <ac:picMk id="18" creationId="{93D75C4B-E873-4B0A-84B6-19CE92E6D5E7}"/>
            </ac:picMkLst>
          </pc:picChg>
        </pc:sldLayoutChg>
        <pc:sldLayoutChg chg="addSp delSp">
          <pc:chgData name="Siw Jonsson" userId="4963c80d2bb986b6" providerId="LiveId" clId="{8FF1B451-E828-4AD4-8E24-DFD46F205BA4}" dt="2019-10-03T19:56:00.783" v="74"/>
          <pc:sldLayoutMkLst>
            <pc:docMk/>
            <pc:sldMasterMk cId="1593038486" sldId="2147483648"/>
            <pc:sldLayoutMk cId="330799234" sldId="2147483655"/>
          </pc:sldLayoutMkLst>
          <pc:spChg chg="del">
            <ac:chgData name="Siw Jonsson" userId="4963c80d2bb986b6" providerId="LiveId" clId="{8FF1B451-E828-4AD4-8E24-DFD46F205BA4}" dt="2019-10-03T19:56:00.026" v="73" actId="478"/>
            <ac:spMkLst>
              <pc:docMk/>
              <pc:sldMasterMk cId="1593038486" sldId="2147483648"/>
              <pc:sldLayoutMk cId="330799234" sldId="2147483655"/>
              <ac:spMk id="14" creationId="{95B5B7CF-67F9-4615-9F86-A52DDD789199}"/>
            </ac:spMkLst>
          </pc:spChg>
          <pc:spChg chg="add">
            <ac:chgData name="Siw Jonsson" userId="4963c80d2bb986b6" providerId="LiveId" clId="{8FF1B451-E828-4AD4-8E24-DFD46F205BA4}" dt="2019-10-03T19:56:00.783" v="74"/>
            <ac:spMkLst>
              <pc:docMk/>
              <pc:sldMasterMk cId="1593038486" sldId="2147483648"/>
              <pc:sldLayoutMk cId="330799234" sldId="2147483655"/>
              <ac:spMk id="16" creationId="{06B99778-BB26-4576-A7F3-A485437103B0}"/>
            </ac:spMkLst>
          </pc:spChg>
        </pc:sldLayoutChg>
        <pc:sldLayoutChg chg="addSp delSp modSp">
          <pc:chgData name="Siw Jonsson" userId="4963c80d2bb986b6" providerId="LiveId" clId="{8FF1B451-E828-4AD4-8E24-DFD46F205BA4}" dt="2019-10-03T20:16:07.460" v="132" actId="21"/>
          <pc:sldLayoutMkLst>
            <pc:docMk/>
            <pc:sldMasterMk cId="1593038486" sldId="2147483648"/>
            <pc:sldLayoutMk cId="2063668959" sldId="2147483657"/>
          </pc:sldLayoutMkLst>
          <pc:spChg chg="add mod">
            <ac:chgData name="Siw Jonsson" userId="4963c80d2bb986b6" providerId="LiveId" clId="{8FF1B451-E828-4AD4-8E24-DFD46F205BA4}" dt="2019-10-03T19:54:48.435" v="68" actId="207"/>
            <ac:spMkLst>
              <pc:docMk/>
              <pc:sldMasterMk cId="1593038486" sldId="2147483648"/>
              <pc:sldLayoutMk cId="2063668959" sldId="2147483657"/>
              <ac:spMk id="12" creationId="{9BAC71A1-8DEC-495F-836D-F2EED43DCC6D}"/>
            </ac:spMkLst>
          </pc:spChg>
          <pc:spChg chg="mod">
            <ac:chgData name="Siw Jonsson" userId="4963c80d2bb986b6" providerId="LiveId" clId="{8FF1B451-E828-4AD4-8E24-DFD46F205BA4}" dt="2019-10-03T20:13:15.300" v="130" actId="207"/>
            <ac:spMkLst>
              <pc:docMk/>
              <pc:sldMasterMk cId="1593038486" sldId="2147483648"/>
              <pc:sldLayoutMk cId="2063668959" sldId="2147483657"/>
              <ac:spMk id="18" creationId="{C2B56E16-AF2B-494F-92EE-FBF2667C7CC5}"/>
            </ac:spMkLst>
          </pc:spChg>
          <pc:spChg chg="del">
            <ac:chgData name="Siw Jonsson" userId="4963c80d2bb986b6" providerId="LiveId" clId="{8FF1B451-E828-4AD4-8E24-DFD46F205BA4}" dt="2019-10-03T19:54:01.752" v="66" actId="478"/>
            <ac:spMkLst>
              <pc:docMk/>
              <pc:sldMasterMk cId="1593038486" sldId="2147483648"/>
              <pc:sldLayoutMk cId="2063668959" sldId="2147483657"/>
              <ac:spMk id="19" creationId="{E7574B2B-6F79-4443-BFFF-1EE4C1D0C9E7}"/>
            </ac:spMkLst>
          </pc:spChg>
          <pc:picChg chg="add del mod">
            <ac:chgData name="Siw Jonsson" userId="4963c80d2bb986b6" providerId="LiveId" clId="{8FF1B451-E828-4AD4-8E24-DFD46F205BA4}" dt="2019-10-03T20:16:07.460" v="132" actId="21"/>
            <ac:picMkLst>
              <pc:docMk/>
              <pc:sldMasterMk cId="1593038486" sldId="2147483648"/>
              <pc:sldLayoutMk cId="2063668959" sldId="2147483657"/>
              <ac:picMk id="16" creationId="{18D3234C-F798-419F-BC76-47DD91598C99}"/>
            </ac:picMkLst>
          </pc:picChg>
        </pc:sldLayoutChg>
        <pc:sldLayoutChg chg="addSp delSp modSp setBg">
          <pc:chgData name="Siw Jonsson" userId="4963c80d2bb986b6" providerId="LiveId" clId="{8FF1B451-E828-4AD4-8E24-DFD46F205BA4}" dt="2019-10-03T20:04:54.719" v="102" actId="21"/>
          <pc:sldLayoutMkLst>
            <pc:docMk/>
            <pc:sldMasterMk cId="1593038486" sldId="2147483648"/>
            <pc:sldLayoutMk cId="1587481120" sldId="2147483662"/>
          </pc:sldLayoutMkLst>
          <pc:spChg chg="mod">
            <ac:chgData name="Siw Jonsson" userId="4963c80d2bb986b6" providerId="LiveId" clId="{8FF1B451-E828-4AD4-8E24-DFD46F205BA4}" dt="2019-10-03T19:53:11.033" v="59" actId="1076"/>
            <ac:spMkLst>
              <pc:docMk/>
              <pc:sldMasterMk cId="1593038486" sldId="2147483648"/>
              <pc:sldLayoutMk cId="1587481120" sldId="2147483662"/>
              <ac:spMk id="20" creationId="{45FF739B-D283-4629-B76C-60BD421BF993}"/>
            </ac:spMkLst>
          </pc:spChg>
          <pc:picChg chg="add del mod">
            <ac:chgData name="Siw Jonsson" userId="4963c80d2bb986b6" providerId="LiveId" clId="{8FF1B451-E828-4AD4-8E24-DFD46F205BA4}" dt="2019-10-03T20:04:54.719" v="102" actId="21"/>
            <ac:picMkLst>
              <pc:docMk/>
              <pc:sldMasterMk cId="1593038486" sldId="2147483648"/>
              <pc:sldLayoutMk cId="1587481120" sldId="2147483662"/>
              <ac:picMk id="10" creationId="{437BBD3A-AD41-4204-BD57-A432747E5106}"/>
            </ac:picMkLst>
          </pc:picChg>
        </pc:sldLayoutChg>
        <pc:sldLayoutChg chg="addSp delSp modSp">
          <pc:chgData name="Siw Jonsson" userId="4963c80d2bb986b6" providerId="LiveId" clId="{8FF1B451-E828-4AD4-8E24-DFD46F205BA4}" dt="2019-10-03T20:11:06.914" v="110" actId="21"/>
          <pc:sldLayoutMkLst>
            <pc:docMk/>
            <pc:sldMasterMk cId="1593038486" sldId="2147483648"/>
            <pc:sldLayoutMk cId="1312294695" sldId="2147483664"/>
          </pc:sldLayoutMkLst>
          <pc:spChg chg="add del">
            <ac:chgData name="Siw Jonsson" userId="4963c80d2bb986b6" providerId="LiveId" clId="{8FF1B451-E828-4AD4-8E24-DFD46F205BA4}" dt="2019-10-03T19:53:43.407" v="60" actId="478"/>
            <ac:spMkLst>
              <pc:docMk/>
              <pc:sldMasterMk cId="1593038486" sldId="2147483648"/>
              <pc:sldLayoutMk cId="1312294695" sldId="2147483664"/>
              <ac:spMk id="10" creationId="{B91F05F7-9BF9-4E50-B644-6B9B9BCF91AB}"/>
            </ac:spMkLst>
          </pc:spChg>
          <pc:spChg chg="add">
            <ac:chgData name="Siw Jonsson" userId="4963c80d2bb986b6" providerId="LiveId" clId="{8FF1B451-E828-4AD4-8E24-DFD46F205BA4}" dt="2019-10-03T19:53:44.248" v="61"/>
            <ac:spMkLst>
              <pc:docMk/>
              <pc:sldMasterMk cId="1593038486" sldId="2147483648"/>
              <pc:sldLayoutMk cId="1312294695" sldId="2147483664"/>
              <ac:spMk id="11" creationId="{D95D87D3-1DC5-4B8C-9384-ED566B544DAF}"/>
            </ac:spMkLst>
          </pc:spChg>
          <pc:spChg chg="del">
            <ac:chgData name="Siw Jonsson" userId="4963c80d2bb986b6" providerId="LiveId" clId="{8FF1B451-E828-4AD4-8E24-DFD46F205BA4}" dt="2019-10-03T19:52:10.801" v="52" actId="478"/>
            <ac:spMkLst>
              <pc:docMk/>
              <pc:sldMasterMk cId="1593038486" sldId="2147483648"/>
              <pc:sldLayoutMk cId="1312294695" sldId="2147483664"/>
              <ac:spMk id="19" creationId="{ECA62436-FADA-4116-BECE-3CE8878DEBB6}"/>
            </ac:spMkLst>
          </pc:spChg>
          <pc:spChg chg="mod">
            <ac:chgData name="Siw Jonsson" userId="4963c80d2bb986b6" providerId="LiveId" clId="{8FF1B451-E828-4AD4-8E24-DFD46F205BA4}" dt="2019-10-03T20:09:42.165" v="109" actId="207"/>
            <ac:spMkLst>
              <pc:docMk/>
              <pc:sldMasterMk cId="1593038486" sldId="2147483648"/>
              <pc:sldLayoutMk cId="1312294695" sldId="2147483664"/>
              <ac:spMk id="28" creationId="{8598CD3B-87D1-4A59-8D82-C6204D3DCB3D}"/>
            </ac:spMkLst>
          </pc:spChg>
          <pc:picChg chg="add del mod">
            <ac:chgData name="Siw Jonsson" userId="4963c80d2bb986b6" providerId="LiveId" clId="{8FF1B451-E828-4AD4-8E24-DFD46F205BA4}" dt="2019-10-03T20:11:06.914" v="110" actId="21"/>
            <ac:picMkLst>
              <pc:docMk/>
              <pc:sldMasterMk cId="1593038486" sldId="2147483648"/>
              <pc:sldLayoutMk cId="1312294695" sldId="2147483664"/>
              <ac:picMk id="12" creationId="{0BD3427A-0771-4DAE-AFEC-A5CD9D58F0F0}"/>
            </ac:picMkLst>
          </pc:picChg>
        </pc:sldLayoutChg>
        <pc:sldLayoutChg chg="addSp delSp setBg">
          <pc:chgData name="Siw Jonsson" userId="4963c80d2bb986b6" providerId="LiveId" clId="{8FF1B451-E828-4AD4-8E24-DFD46F205BA4}" dt="2019-10-03T19:53:49.599" v="63"/>
          <pc:sldLayoutMkLst>
            <pc:docMk/>
            <pc:sldMasterMk cId="1593038486" sldId="2147483648"/>
            <pc:sldLayoutMk cId="4099869149" sldId="2147483665"/>
          </pc:sldLayoutMkLst>
          <pc:spChg chg="add del">
            <ac:chgData name="Siw Jonsson" userId="4963c80d2bb986b6" providerId="LiveId" clId="{8FF1B451-E828-4AD4-8E24-DFD46F205BA4}" dt="2019-10-03T19:53:48.712" v="62" actId="478"/>
            <ac:spMkLst>
              <pc:docMk/>
              <pc:sldMasterMk cId="1593038486" sldId="2147483648"/>
              <pc:sldLayoutMk cId="4099869149" sldId="2147483665"/>
              <ac:spMk id="11" creationId="{5C714950-523A-473E-BDDE-3CA33D9085C7}"/>
            </ac:spMkLst>
          </pc:spChg>
          <pc:spChg chg="add">
            <ac:chgData name="Siw Jonsson" userId="4963c80d2bb986b6" providerId="LiveId" clId="{8FF1B451-E828-4AD4-8E24-DFD46F205BA4}" dt="2019-10-03T19:53:49.599" v="63"/>
            <ac:spMkLst>
              <pc:docMk/>
              <pc:sldMasterMk cId="1593038486" sldId="2147483648"/>
              <pc:sldLayoutMk cId="4099869149" sldId="2147483665"/>
              <ac:spMk id="12" creationId="{0B536D95-D350-49E7-B438-2CCB1FA9EB72}"/>
            </ac:spMkLst>
          </pc:spChg>
          <pc:spChg chg="del">
            <ac:chgData name="Siw Jonsson" userId="4963c80d2bb986b6" providerId="LiveId" clId="{8FF1B451-E828-4AD4-8E24-DFD46F205BA4}" dt="2019-10-03T19:52:16.911" v="54" actId="478"/>
            <ac:spMkLst>
              <pc:docMk/>
              <pc:sldMasterMk cId="1593038486" sldId="2147483648"/>
              <pc:sldLayoutMk cId="4099869149" sldId="2147483665"/>
              <ac:spMk id="13" creationId="{8769BFF7-9984-4770-9A7A-FF2EC129E645}"/>
            </ac:spMkLst>
          </pc:spChg>
        </pc:sldLayoutChg>
        <pc:sldLayoutChg chg="addSp delSp modSp">
          <pc:chgData name="Siw Jonsson" userId="4963c80d2bb986b6" providerId="LiveId" clId="{8FF1B451-E828-4AD4-8E24-DFD46F205BA4}" dt="2019-10-03T20:17:25.006" v="140" actId="21"/>
          <pc:sldLayoutMkLst>
            <pc:docMk/>
            <pc:sldMasterMk cId="1593038486" sldId="2147483648"/>
            <pc:sldLayoutMk cId="423370208" sldId="2147483666"/>
          </pc:sldLayoutMkLst>
          <pc:spChg chg="mod">
            <ac:chgData name="Siw Jonsson" userId="4963c80d2bb986b6" providerId="LiveId" clId="{8FF1B451-E828-4AD4-8E24-DFD46F205BA4}" dt="2019-10-03T20:17:12.134" v="139" actId="207"/>
            <ac:spMkLst>
              <pc:docMk/>
              <pc:sldMasterMk cId="1593038486" sldId="2147483648"/>
              <pc:sldLayoutMk cId="423370208" sldId="2147483666"/>
              <ac:spMk id="12" creationId="{BD4FCBFD-A24B-44FD-85FB-175199574977}"/>
            </ac:spMkLst>
          </pc:spChg>
          <pc:spChg chg="add">
            <ac:chgData name="Siw Jonsson" userId="4963c80d2bb986b6" providerId="LiveId" clId="{8FF1B451-E828-4AD4-8E24-DFD46F205BA4}" dt="2019-10-03T19:55:35.318" v="72"/>
            <ac:spMkLst>
              <pc:docMk/>
              <pc:sldMasterMk cId="1593038486" sldId="2147483648"/>
              <pc:sldLayoutMk cId="423370208" sldId="2147483666"/>
              <ac:spMk id="14" creationId="{5C076335-8EBC-434A-8577-F7188DBE1C5C}"/>
            </ac:spMkLst>
          </pc:spChg>
          <pc:spChg chg="del">
            <ac:chgData name="Siw Jonsson" userId="4963c80d2bb986b6" providerId="LiveId" clId="{8FF1B451-E828-4AD4-8E24-DFD46F205BA4}" dt="2019-10-03T19:55:34.401" v="71" actId="478"/>
            <ac:spMkLst>
              <pc:docMk/>
              <pc:sldMasterMk cId="1593038486" sldId="2147483648"/>
              <pc:sldLayoutMk cId="423370208" sldId="2147483666"/>
              <ac:spMk id="17" creationId="{C43CE80A-6751-4373-8ECD-CAD38EB4FA5C}"/>
            </ac:spMkLst>
          </pc:spChg>
          <pc:picChg chg="add del mod">
            <ac:chgData name="Siw Jonsson" userId="4963c80d2bb986b6" providerId="LiveId" clId="{8FF1B451-E828-4AD4-8E24-DFD46F205BA4}" dt="2019-10-03T20:17:25.006" v="140" actId="21"/>
            <ac:picMkLst>
              <pc:docMk/>
              <pc:sldMasterMk cId="1593038486" sldId="2147483648"/>
              <pc:sldLayoutMk cId="423370208" sldId="2147483666"/>
              <ac:picMk id="15" creationId="{CDA5C819-8212-433D-B7A6-537FD0E74A31}"/>
            </ac:picMkLst>
          </pc:picChg>
        </pc:sldLayoutChg>
        <pc:sldLayoutChg chg="addSp delSp modSp">
          <pc:chgData name="Siw Jonsson" userId="4963c80d2bb986b6" providerId="LiveId" clId="{8FF1B451-E828-4AD4-8E24-DFD46F205BA4}" dt="2019-10-03T20:16:22.341" v="135" actId="21"/>
          <pc:sldLayoutMkLst>
            <pc:docMk/>
            <pc:sldMasterMk cId="1593038486" sldId="2147483648"/>
            <pc:sldLayoutMk cId="3898164706" sldId="2147483667"/>
          </pc:sldLayoutMkLst>
          <pc:spChg chg="add">
            <ac:chgData name="Siw Jonsson" userId="4963c80d2bb986b6" providerId="LiveId" clId="{8FF1B451-E828-4AD4-8E24-DFD46F205BA4}" dt="2019-10-03T19:55:05.458" v="70"/>
            <ac:spMkLst>
              <pc:docMk/>
              <pc:sldMasterMk cId="1593038486" sldId="2147483648"/>
              <pc:sldLayoutMk cId="3898164706" sldId="2147483667"/>
              <ac:spMk id="11" creationId="{634FC945-7CD1-4F80-83C1-08CAD64F37CA}"/>
            </ac:spMkLst>
          </pc:spChg>
          <pc:spChg chg="del">
            <ac:chgData name="Siw Jonsson" userId="4963c80d2bb986b6" providerId="LiveId" clId="{8FF1B451-E828-4AD4-8E24-DFD46F205BA4}" dt="2019-10-03T19:55:04.724" v="69" actId="478"/>
            <ac:spMkLst>
              <pc:docMk/>
              <pc:sldMasterMk cId="1593038486" sldId="2147483648"/>
              <pc:sldLayoutMk cId="3898164706" sldId="2147483667"/>
              <ac:spMk id="24" creationId="{843FE7D2-C6B7-4AFC-ABD4-0E4393C17C38}"/>
            </ac:spMkLst>
          </pc:spChg>
          <pc:picChg chg="add del mod">
            <ac:chgData name="Siw Jonsson" userId="4963c80d2bb986b6" providerId="LiveId" clId="{8FF1B451-E828-4AD4-8E24-DFD46F205BA4}" dt="2019-10-03T20:16:22.341" v="135" actId="21"/>
            <ac:picMkLst>
              <pc:docMk/>
              <pc:sldMasterMk cId="1593038486" sldId="2147483648"/>
              <pc:sldLayoutMk cId="3898164706" sldId="2147483667"/>
              <ac:picMk id="12" creationId="{2D91320C-E08E-4E0B-A1FC-09F7FF15924D}"/>
            </ac:picMkLst>
          </pc:picChg>
        </pc:sldLayoutChg>
        <pc:sldLayoutChg chg="addSp delSp modSp">
          <pc:chgData name="Siw Jonsson" userId="4963c80d2bb986b6" providerId="LiveId" clId="{8FF1B451-E828-4AD4-8E24-DFD46F205BA4}" dt="2019-10-03T20:04:37.327" v="99" actId="21"/>
          <pc:sldLayoutMkLst>
            <pc:docMk/>
            <pc:sldMasterMk cId="1593038486" sldId="2147483648"/>
            <pc:sldLayoutMk cId="542278648" sldId="2147483670"/>
          </pc:sldLayoutMkLst>
          <pc:spChg chg="mod">
            <ac:chgData name="Siw Jonsson" userId="4963c80d2bb986b6" providerId="LiveId" clId="{8FF1B451-E828-4AD4-8E24-DFD46F205BA4}" dt="2019-10-03T19:49:28.837" v="39" actId="207"/>
            <ac:spMkLst>
              <pc:docMk/>
              <pc:sldMasterMk cId="1593038486" sldId="2147483648"/>
              <pc:sldLayoutMk cId="542278648" sldId="2147483670"/>
              <ac:spMk id="7" creationId="{A0C8B4C5-94DC-4283-8872-2AE2ECC587CA}"/>
            </ac:spMkLst>
          </pc:spChg>
          <pc:spChg chg="add del mod">
            <ac:chgData name="Siw Jonsson" userId="4963c80d2bb986b6" providerId="LiveId" clId="{8FF1B451-E828-4AD4-8E24-DFD46F205BA4}" dt="2019-09-20T11:07:42.147" v="14" actId="21"/>
            <ac:spMkLst>
              <pc:docMk/>
              <pc:sldMasterMk cId="1593038486" sldId="2147483648"/>
              <pc:sldLayoutMk cId="542278648" sldId="2147483670"/>
              <ac:spMk id="8" creationId="{EEFA93DE-41CA-480F-A921-A7E20F1C219D}"/>
            </ac:spMkLst>
          </pc:spChg>
          <pc:spChg chg="mod">
            <ac:chgData name="Siw Jonsson" userId="4963c80d2bb986b6" providerId="LiveId" clId="{8FF1B451-E828-4AD4-8E24-DFD46F205BA4}" dt="2019-09-20T11:12:05.309" v="20" actId="207"/>
            <ac:spMkLst>
              <pc:docMk/>
              <pc:sldMasterMk cId="1593038486" sldId="2147483648"/>
              <pc:sldLayoutMk cId="542278648" sldId="2147483670"/>
              <ac:spMk id="46" creationId="{5DEEEA45-1971-4D15-BCE2-073F27D419B4}"/>
            </ac:spMkLst>
          </pc:spChg>
          <pc:spChg chg="mod">
            <ac:chgData name="Siw Jonsson" userId="4963c80d2bb986b6" providerId="LiveId" clId="{8FF1B451-E828-4AD4-8E24-DFD46F205BA4}" dt="2019-10-03T20:04:31.669" v="97" actId="207"/>
            <ac:spMkLst>
              <pc:docMk/>
              <pc:sldMasterMk cId="1593038486" sldId="2147483648"/>
              <pc:sldLayoutMk cId="542278648" sldId="2147483670"/>
              <ac:spMk id="49" creationId="{A8033AE8-5DCE-4061-8075-365FB284AD9D}"/>
            </ac:spMkLst>
          </pc:spChg>
          <pc:picChg chg="add del mod">
            <ac:chgData name="Siw Jonsson" userId="4963c80d2bb986b6" providerId="LiveId" clId="{8FF1B451-E828-4AD4-8E24-DFD46F205BA4}" dt="2019-10-03T20:04:37.327" v="99" actId="21"/>
            <ac:picMkLst>
              <pc:docMk/>
              <pc:sldMasterMk cId="1593038486" sldId="2147483648"/>
              <pc:sldLayoutMk cId="542278648" sldId="2147483670"/>
              <ac:picMk id="8" creationId="{D7EB7251-EE8C-485A-A7C9-41048123EA7C}"/>
            </ac:picMkLst>
          </pc:picChg>
        </pc:sldLayoutChg>
      </pc:sldMasterChg>
    </pc:docChg>
  </pc:docChgLst>
  <pc:docChgLst>
    <pc:chgData name="Siw Jonsson" userId="4963c80d2bb986b6" providerId="LiveId" clId="{F47AF0B5-2DE1-4271-B449-15D39B74533F}"/>
    <pc:docChg chg="undo custSel modSld modMainMaster">
      <pc:chgData name="Siw Jonsson" userId="4963c80d2bb986b6" providerId="LiveId" clId="{F47AF0B5-2DE1-4271-B449-15D39B74533F}" dt="2019-04-10T21:07:39.779" v="161"/>
      <pc:docMkLst>
        <pc:docMk/>
      </pc:docMkLst>
      <pc:sldChg chg="modSp modNotesTx">
        <pc:chgData name="Siw Jonsson" userId="4963c80d2bb986b6" providerId="LiveId" clId="{F47AF0B5-2DE1-4271-B449-15D39B74533F}" dt="2019-04-10T20:06:19.610" v="117" actId="20577"/>
        <pc:sldMkLst>
          <pc:docMk/>
          <pc:sldMk cId="2050442288" sldId="260"/>
        </pc:sldMkLst>
        <pc:spChg chg="mod">
          <ac:chgData name="Siw Jonsson" userId="4963c80d2bb986b6" providerId="LiveId" clId="{F47AF0B5-2DE1-4271-B449-15D39B74533F}" dt="2019-04-10T19:58:46.824" v="114" actId="20577"/>
          <ac:spMkLst>
            <pc:docMk/>
            <pc:sldMk cId="2050442288" sldId="260"/>
            <ac:spMk id="25" creationId="{93BC0752-ED77-4744-B725-31FC2788F3D7}"/>
          </ac:spMkLst>
        </pc:spChg>
        <pc:spChg chg="mod">
          <ac:chgData name="Siw Jonsson" userId="4963c80d2bb986b6" providerId="LiveId" clId="{F47AF0B5-2DE1-4271-B449-15D39B74533F}" dt="2019-04-10T19:58:52.973" v="115" actId="20577"/>
          <ac:spMkLst>
            <pc:docMk/>
            <pc:sldMk cId="2050442288" sldId="260"/>
            <ac:spMk id="26" creationId="{85278E0B-93ED-46C7-B5CB-C0F90CC7BE83}"/>
          </ac:spMkLst>
        </pc:spChg>
      </pc:sldChg>
      <pc:sldMasterChg chg="modSp modSldLayout">
        <pc:chgData name="Siw Jonsson" userId="4963c80d2bb986b6" providerId="LiveId" clId="{F47AF0B5-2DE1-4271-B449-15D39B74533F}" dt="2019-04-10T21:07:39.779" v="161"/>
        <pc:sldMasterMkLst>
          <pc:docMk/>
          <pc:sldMasterMk cId="1593038486" sldId="2147483648"/>
        </pc:sldMasterMkLst>
        <pc:spChg chg="mod">
          <ac:chgData name="Siw Jonsson" userId="4963c80d2bb986b6" providerId="LiveId" clId="{F47AF0B5-2DE1-4271-B449-15D39B74533F}" dt="2019-04-10T21:00:18.976" v="129" actId="14100"/>
          <ac:spMkLst>
            <pc:docMk/>
            <pc:sldMasterMk cId="1593038486" sldId="2147483648"/>
            <ac:spMk id="6" creationId="{8D753758-7470-4C75-959F-52B8DD64E9C3}"/>
          </ac:spMkLst>
        </pc:spChg>
        <pc:spChg chg="mod">
          <ac:chgData name="Siw Jonsson" userId="4963c80d2bb986b6" providerId="LiveId" clId="{F47AF0B5-2DE1-4271-B449-15D39B74533F}" dt="2019-04-10T21:00:18.976" v="129" actId="14100"/>
          <ac:spMkLst>
            <pc:docMk/>
            <pc:sldMasterMk cId="1593038486" sldId="2147483648"/>
            <ac:spMk id="9" creationId="{72C3E631-02F9-4050-A763-00F5AB387C84}"/>
          </ac:spMkLst>
        </pc:spChg>
        <pc:spChg chg="mod">
          <ac:chgData name="Siw Jonsson" userId="4963c80d2bb986b6" providerId="LiveId" clId="{F47AF0B5-2DE1-4271-B449-15D39B74533F}" dt="2019-04-10T21:00:18.976" v="129" actId="14100"/>
          <ac:spMkLst>
            <pc:docMk/>
            <pc:sldMasterMk cId="1593038486" sldId="2147483648"/>
            <ac:spMk id="98" creationId="{B5B14B29-2798-457C-9A6A-11F575208296}"/>
          </ac:spMkLst>
        </pc:spChg>
        <pc:sldLayoutChg chg="addSp delSp">
          <pc:chgData name="Siw Jonsson" userId="4963c80d2bb986b6" providerId="LiveId" clId="{F47AF0B5-2DE1-4271-B449-15D39B74533F}" dt="2019-04-10T21:03:43.592" v="143"/>
          <pc:sldLayoutMkLst>
            <pc:docMk/>
            <pc:sldMasterMk cId="1593038486" sldId="2147483648"/>
            <pc:sldLayoutMk cId="4288205966" sldId="2147483652"/>
          </pc:sldLayoutMkLst>
          <pc:spChg chg="add">
            <ac:chgData name="Siw Jonsson" userId="4963c80d2bb986b6" providerId="LiveId" clId="{F47AF0B5-2DE1-4271-B449-15D39B74533F}" dt="2019-04-10T21:03:43.592" v="143"/>
            <ac:spMkLst>
              <pc:docMk/>
              <pc:sldMasterMk cId="1593038486" sldId="2147483648"/>
              <pc:sldLayoutMk cId="4288205966" sldId="2147483652"/>
              <ac:spMk id="11" creationId="{0177BA5E-979E-4F2D-9445-B8E3427C78F9}"/>
            </ac:spMkLst>
          </pc:spChg>
          <pc:spChg chg="add">
            <ac:chgData name="Siw Jonsson" userId="4963c80d2bb986b6" providerId="LiveId" clId="{F47AF0B5-2DE1-4271-B449-15D39B74533F}" dt="2019-04-10T21:03:43.592" v="143"/>
            <ac:spMkLst>
              <pc:docMk/>
              <pc:sldMasterMk cId="1593038486" sldId="2147483648"/>
              <pc:sldLayoutMk cId="4288205966" sldId="2147483652"/>
              <ac:spMk id="12" creationId="{CCEC4D66-8B05-4AAD-8320-EC589533DDCD}"/>
            </ac:spMkLst>
          </pc:spChg>
          <pc:spChg chg="add">
            <ac:chgData name="Siw Jonsson" userId="4963c80d2bb986b6" providerId="LiveId" clId="{F47AF0B5-2DE1-4271-B449-15D39B74533F}" dt="2019-04-10T21:03:43.592" v="143"/>
            <ac:spMkLst>
              <pc:docMk/>
              <pc:sldMasterMk cId="1593038486" sldId="2147483648"/>
              <pc:sldLayoutMk cId="4288205966" sldId="2147483652"/>
              <ac:spMk id="13" creationId="{0A68A374-B021-496C-8B12-5FB47C28EA08}"/>
            </ac:spMkLst>
          </pc:spChg>
          <pc:spChg chg="del">
            <ac:chgData name="Siw Jonsson" userId="4963c80d2bb986b6" providerId="LiveId" clId="{F47AF0B5-2DE1-4271-B449-15D39B74533F}" dt="2019-04-10T21:03:32.878" v="142" actId="478"/>
            <ac:spMkLst>
              <pc:docMk/>
              <pc:sldMasterMk cId="1593038486" sldId="2147483648"/>
              <pc:sldLayoutMk cId="4288205966" sldId="2147483652"/>
              <ac:spMk id="31" creationId="{A01DA168-66BC-4E8E-84C9-085BC187AA55}"/>
            </ac:spMkLst>
          </pc:spChg>
          <pc:spChg chg="del">
            <ac:chgData name="Siw Jonsson" userId="4963c80d2bb986b6" providerId="LiveId" clId="{F47AF0B5-2DE1-4271-B449-15D39B74533F}" dt="2019-04-10T21:03:32.878" v="142" actId="478"/>
            <ac:spMkLst>
              <pc:docMk/>
              <pc:sldMasterMk cId="1593038486" sldId="2147483648"/>
              <pc:sldLayoutMk cId="4288205966" sldId="2147483652"/>
              <ac:spMk id="32" creationId="{98AE8B61-62EF-4D8D-8F00-C79290B7EB28}"/>
            </ac:spMkLst>
          </pc:spChg>
          <pc:spChg chg="del">
            <ac:chgData name="Siw Jonsson" userId="4963c80d2bb986b6" providerId="LiveId" clId="{F47AF0B5-2DE1-4271-B449-15D39B74533F}" dt="2019-04-10T21:03:32.878" v="142" actId="478"/>
            <ac:spMkLst>
              <pc:docMk/>
              <pc:sldMasterMk cId="1593038486" sldId="2147483648"/>
              <pc:sldLayoutMk cId="4288205966" sldId="2147483652"/>
              <ac:spMk id="33" creationId="{22600C24-BE23-482C-A83C-324A2A851830}"/>
            </ac:spMkLst>
          </pc:spChg>
        </pc:sldLayoutChg>
        <pc:sldLayoutChg chg="addSp delSp">
          <pc:chgData name="Siw Jonsson" userId="4963c80d2bb986b6" providerId="LiveId" clId="{F47AF0B5-2DE1-4271-B449-15D39B74533F}" dt="2019-04-10T21:07:39.779" v="161"/>
          <pc:sldLayoutMkLst>
            <pc:docMk/>
            <pc:sldMasterMk cId="1593038486" sldId="2147483648"/>
            <pc:sldLayoutMk cId="330799234" sldId="2147483655"/>
          </pc:sldLayoutMkLst>
          <pc:spChg chg="add">
            <ac:chgData name="Siw Jonsson" userId="4963c80d2bb986b6" providerId="LiveId" clId="{F47AF0B5-2DE1-4271-B449-15D39B74533F}" dt="2019-04-10T21:07:39.779" v="161"/>
            <ac:spMkLst>
              <pc:docMk/>
              <pc:sldMasterMk cId="1593038486" sldId="2147483648"/>
              <pc:sldLayoutMk cId="330799234" sldId="2147483655"/>
              <ac:spMk id="11" creationId="{A7A4F1EF-1A3A-4FC3-81BD-A8AFF5049209}"/>
            </ac:spMkLst>
          </pc:spChg>
          <pc:spChg chg="add">
            <ac:chgData name="Siw Jonsson" userId="4963c80d2bb986b6" providerId="LiveId" clId="{F47AF0B5-2DE1-4271-B449-15D39B74533F}" dt="2019-04-10T21:07:39.779" v="161"/>
            <ac:spMkLst>
              <pc:docMk/>
              <pc:sldMasterMk cId="1593038486" sldId="2147483648"/>
              <pc:sldLayoutMk cId="330799234" sldId="2147483655"/>
              <ac:spMk id="12" creationId="{85052181-1AC4-4011-A440-6B0AEBD474D3}"/>
            </ac:spMkLst>
          </pc:spChg>
          <pc:spChg chg="add">
            <ac:chgData name="Siw Jonsson" userId="4963c80d2bb986b6" providerId="LiveId" clId="{F47AF0B5-2DE1-4271-B449-15D39B74533F}" dt="2019-04-10T21:07:39.779" v="161"/>
            <ac:spMkLst>
              <pc:docMk/>
              <pc:sldMasterMk cId="1593038486" sldId="2147483648"/>
              <pc:sldLayoutMk cId="330799234" sldId="2147483655"/>
              <ac:spMk id="15" creationId="{9449159C-C319-4D07-B0E5-692E03801014}"/>
            </ac:spMkLst>
          </pc:spChg>
          <pc:spChg chg="del">
            <ac:chgData name="Siw Jonsson" userId="4963c80d2bb986b6" providerId="LiveId" clId="{F47AF0B5-2DE1-4271-B449-15D39B74533F}" dt="2019-04-10T21:07:38.938" v="160" actId="478"/>
            <ac:spMkLst>
              <pc:docMk/>
              <pc:sldMasterMk cId="1593038486" sldId="2147483648"/>
              <pc:sldLayoutMk cId="330799234" sldId="2147483655"/>
              <ac:spMk id="35" creationId="{12944FC4-29B9-44D9-B7DF-03EB51EDBA41}"/>
            </ac:spMkLst>
          </pc:spChg>
          <pc:spChg chg="del">
            <ac:chgData name="Siw Jonsson" userId="4963c80d2bb986b6" providerId="LiveId" clId="{F47AF0B5-2DE1-4271-B449-15D39B74533F}" dt="2019-04-10T21:07:38.938" v="160" actId="478"/>
            <ac:spMkLst>
              <pc:docMk/>
              <pc:sldMasterMk cId="1593038486" sldId="2147483648"/>
              <pc:sldLayoutMk cId="330799234" sldId="2147483655"/>
              <ac:spMk id="36" creationId="{2D7F8F99-074A-403B-A671-5870B3C09B97}"/>
            </ac:spMkLst>
          </pc:spChg>
          <pc:spChg chg="del">
            <ac:chgData name="Siw Jonsson" userId="4963c80d2bb986b6" providerId="LiveId" clId="{F47AF0B5-2DE1-4271-B449-15D39B74533F}" dt="2019-04-10T21:07:38.938" v="160" actId="478"/>
            <ac:spMkLst>
              <pc:docMk/>
              <pc:sldMasterMk cId="1593038486" sldId="2147483648"/>
              <pc:sldLayoutMk cId="330799234" sldId="2147483655"/>
              <ac:spMk id="37" creationId="{EF52F793-1246-4B2A-ADEC-579B848C0142}"/>
            </ac:spMkLst>
          </pc:spChg>
        </pc:sldLayoutChg>
        <pc:sldLayoutChg chg="addSp delSp modSp">
          <pc:chgData name="Siw Jonsson" userId="4963c80d2bb986b6" providerId="LiveId" clId="{F47AF0B5-2DE1-4271-B449-15D39B74533F}" dt="2019-04-10T21:05:46.832" v="150" actId="207"/>
          <pc:sldLayoutMkLst>
            <pc:docMk/>
            <pc:sldMasterMk cId="1593038486" sldId="2147483648"/>
            <pc:sldLayoutMk cId="2063668959" sldId="2147483657"/>
          </pc:sldLayoutMkLst>
          <pc:spChg chg="add del">
            <ac:chgData name="Siw Jonsson" userId="4963c80d2bb986b6" providerId="LiveId" clId="{F47AF0B5-2DE1-4271-B449-15D39B74533F}" dt="2019-04-10T21:04:41.689" v="146"/>
            <ac:spMkLst>
              <pc:docMk/>
              <pc:sldMasterMk cId="1593038486" sldId="2147483648"/>
              <pc:sldLayoutMk cId="2063668959" sldId="2147483657"/>
              <ac:spMk id="11" creationId="{4AE10CE7-3B2D-4C3F-92A4-726DA528EFEE}"/>
            </ac:spMkLst>
          </pc:spChg>
          <pc:spChg chg="add del">
            <ac:chgData name="Siw Jonsson" userId="4963c80d2bb986b6" providerId="LiveId" clId="{F47AF0B5-2DE1-4271-B449-15D39B74533F}" dt="2019-04-10T21:04:41.689" v="146"/>
            <ac:spMkLst>
              <pc:docMk/>
              <pc:sldMasterMk cId="1593038486" sldId="2147483648"/>
              <pc:sldLayoutMk cId="2063668959" sldId="2147483657"/>
              <ac:spMk id="12" creationId="{B646D1CC-8C75-4EE0-BEAC-2B970357A398}"/>
            </ac:spMkLst>
          </pc:spChg>
          <pc:spChg chg="add ord">
            <ac:chgData name="Siw Jonsson" userId="4963c80d2bb986b6" providerId="LiveId" clId="{F47AF0B5-2DE1-4271-B449-15D39B74533F}" dt="2019-04-10T21:05:11.462" v="148" actId="166"/>
            <ac:spMkLst>
              <pc:docMk/>
              <pc:sldMasterMk cId="1593038486" sldId="2147483648"/>
              <pc:sldLayoutMk cId="2063668959" sldId="2147483657"/>
              <ac:spMk id="13" creationId="{903408BD-7214-4A40-ACA9-2EA072D283C5}"/>
            </ac:spMkLst>
          </pc:spChg>
          <pc:spChg chg="add ord">
            <ac:chgData name="Siw Jonsson" userId="4963c80d2bb986b6" providerId="LiveId" clId="{F47AF0B5-2DE1-4271-B449-15D39B74533F}" dt="2019-04-10T21:05:11.462" v="148" actId="166"/>
            <ac:spMkLst>
              <pc:docMk/>
              <pc:sldMasterMk cId="1593038486" sldId="2147483648"/>
              <pc:sldLayoutMk cId="2063668959" sldId="2147483657"/>
              <ac:spMk id="14" creationId="{FCB9F3B4-6625-4944-925C-80C85E2CE57B}"/>
            </ac:spMkLst>
          </pc:spChg>
          <pc:spChg chg="add mod">
            <ac:chgData name="Siw Jonsson" userId="4963c80d2bb986b6" providerId="LiveId" clId="{F47AF0B5-2DE1-4271-B449-15D39B74533F}" dt="2019-04-10T21:05:46.832" v="150" actId="207"/>
            <ac:spMkLst>
              <pc:docMk/>
              <pc:sldMasterMk cId="1593038486" sldId="2147483648"/>
              <pc:sldLayoutMk cId="2063668959" sldId="2147483657"/>
              <ac:spMk id="15" creationId="{C7B96F67-A5F7-4E1F-A62E-67412A99EB46}"/>
            </ac:spMkLst>
          </pc:spChg>
          <pc:spChg chg="del">
            <ac:chgData name="Siw Jonsson" userId="4963c80d2bb986b6" providerId="LiveId" clId="{F47AF0B5-2DE1-4271-B449-15D39B74533F}" dt="2019-04-10T21:03:59.460" v="144" actId="478"/>
            <ac:spMkLst>
              <pc:docMk/>
              <pc:sldMasterMk cId="1593038486" sldId="2147483648"/>
              <pc:sldLayoutMk cId="2063668959" sldId="2147483657"/>
              <ac:spMk id="22" creationId="{345DACFE-A945-4D5F-AE14-8EAA59849F9B}"/>
            </ac:spMkLst>
          </pc:spChg>
          <pc:spChg chg="del">
            <ac:chgData name="Siw Jonsson" userId="4963c80d2bb986b6" providerId="LiveId" clId="{F47AF0B5-2DE1-4271-B449-15D39B74533F}" dt="2019-04-10T21:03:59.460" v="144" actId="478"/>
            <ac:spMkLst>
              <pc:docMk/>
              <pc:sldMasterMk cId="1593038486" sldId="2147483648"/>
              <pc:sldLayoutMk cId="2063668959" sldId="2147483657"/>
              <ac:spMk id="40" creationId="{CC3F58ED-7AAB-40FD-B41F-5EA5A67B5257}"/>
            </ac:spMkLst>
          </pc:spChg>
          <pc:spChg chg="del">
            <ac:chgData name="Siw Jonsson" userId="4963c80d2bb986b6" providerId="LiveId" clId="{F47AF0B5-2DE1-4271-B449-15D39B74533F}" dt="2019-04-10T21:03:59.460" v="144" actId="478"/>
            <ac:spMkLst>
              <pc:docMk/>
              <pc:sldMasterMk cId="1593038486" sldId="2147483648"/>
              <pc:sldLayoutMk cId="2063668959" sldId="2147483657"/>
              <ac:spMk id="41" creationId="{29259CD6-C6E1-4F72-8A82-F0E2559519B2}"/>
            </ac:spMkLst>
          </pc:spChg>
        </pc:sldLayoutChg>
        <pc:sldLayoutChg chg="modSp">
          <pc:chgData name="Siw Jonsson" userId="4963c80d2bb986b6" providerId="LiveId" clId="{F47AF0B5-2DE1-4271-B449-15D39B74533F}" dt="2019-04-10T21:01:59.658" v="132" actId="1076"/>
          <pc:sldLayoutMkLst>
            <pc:docMk/>
            <pc:sldMasterMk cId="1593038486" sldId="2147483648"/>
            <pc:sldLayoutMk cId="1587481120" sldId="2147483662"/>
          </pc:sldLayoutMkLst>
          <pc:spChg chg="mod">
            <ac:chgData name="Siw Jonsson" userId="4963c80d2bb986b6" providerId="LiveId" clId="{F47AF0B5-2DE1-4271-B449-15D39B74533F}" dt="2019-04-10T21:01:59.658" v="132" actId="1076"/>
            <ac:spMkLst>
              <pc:docMk/>
              <pc:sldMasterMk cId="1593038486" sldId="2147483648"/>
              <pc:sldLayoutMk cId="1587481120" sldId="2147483662"/>
              <ac:spMk id="26" creationId="{A3235E35-7895-44A4-A10B-ACE9DD69D5B4}"/>
            </ac:spMkLst>
          </pc:spChg>
        </pc:sldLayoutChg>
        <pc:sldLayoutChg chg="addSp delSp modSp">
          <pc:chgData name="Siw Jonsson" userId="4963c80d2bb986b6" providerId="LiveId" clId="{F47AF0B5-2DE1-4271-B449-15D39B74533F}" dt="2019-04-10T21:02:24.809" v="134"/>
          <pc:sldLayoutMkLst>
            <pc:docMk/>
            <pc:sldMasterMk cId="1593038486" sldId="2147483648"/>
            <pc:sldLayoutMk cId="1312294695" sldId="2147483664"/>
          </pc:sldLayoutMkLst>
          <pc:spChg chg="add mod">
            <ac:chgData name="Siw Jonsson" userId="4963c80d2bb986b6" providerId="LiveId" clId="{F47AF0B5-2DE1-4271-B449-15D39B74533F}" dt="2019-04-10T21:00:57.698" v="131"/>
            <ac:spMkLst>
              <pc:docMk/>
              <pc:sldMasterMk cId="1593038486" sldId="2147483648"/>
              <pc:sldLayoutMk cId="1312294695" sldId="2147483664"/>
              <ac:spMk id="2" creationId="{0A614A4C-68EF-4A7A-992B-299355FDE698}"/>
            </ac:spMkLst>
          </pc:spChg>
          <pc:spChg chg="add del mod">
            <ac:chgData name="Siw Jonsson" userId="4963c80d2bb986b6" providerId="LiveId" clId="{F47AF0B5-2DE1-4271-B449-15D39B74533F}" dt="2019-04-10T21:02:23.786" v="133" actId="478"/>
            <ac:spMkLst>
              <pc:docMk/>
              <pc:sldMasterMk cId="1593038486" sldId="2147483648"/>
              <pc:sldLayoutMk cId="1312294695" sldId="2147483664"/>
              <ac:spMk id="3" creationId="{5B4E2A1C-B97A-4ABC-AEE1-5C53D334974E}"/>
            </ac:spMkLst>
          </pc:spChg>
          <pc:spChg chg="add del mod">
            <ac:chgData name="Siw Jonsson" userId="4963c80d2bb986b6" providerId="LiveId" clId="{F47AF0B5-2DE1-4271-B449-15D39B74533F}" dt="2019-04-10T21:02:23.786" v="133" actId="478"/>
            <ac:spMkLst>
              <pc:docMk/>
              <pc:sldMasterMk cId="1593038486" sldId="2147483648"/>
              <pc:sldLayoutMk cId="1312294695" sldId="2147483664"/>
              <ac:spMk id="4" creationId="{0315B192-E6C2-4BA4-9EF0-96680D24C057}"/>
            </ac:spMkLst>
          </pc:spChg>
          <pc:spChg chg="add">
            <ac:chgData name="Siw Jonsson" userId="4963c80d2bb986b6" providerId="LiveId" clId="{F47AF0B5-2DE1-4271-B449-15D39B74533F}" dt="2019-04-10T21:02:24.809" v="134"/>
            <ac:spMkLst>
              <pc:docMk/>
              <pc:sldMasterMk cId="1593038486" sldId="2147483648"/>
              <pc:sldLayoutMk cId="1312294695" sldId="2147483664"/>
              <ac:spMk id="13" creationId="{F2F6122D-38A2-4373-8335-C3F366E14D19}"/>
            </ac:spMkLst>
          </pc:spChg>
          <pc:spChg chg="add">
            <ac:chgData name="Siw Jonsson" userId="4963c80d2bb986b6" providerId="LiveId" clId="{F47AF0B5-2DE1-4271-B449-15D39B74533F}" dt="2019-04-10T21:02:24.809" v="134"/>
            <ac:spMkLst>
              <pc:docMk/>
              <pc:sldMasterMk cId="1593038486" sldId="2147483648"/>
              <pc:sldLayoutMk cId="1312294695" sldId="2147483664"/>
              <ac:spMk id="14" creationId="{7D828000-0FA4-40D7-A999-3189BAF0BF21}"/>
            </ac:spMkLst>
          </pc:spChg>
          <pc:spChg chg="add">
            <ac:chgData name="Siw Jonsson" userId="4963c80d2bb986b6" providerId="LiveId" clId="{F47AF0B5-2DE1-4271-B449-15D39B74533F}" dt="2019-04-10T21:02:24.809" v="134"/>
            <ac:spMkLst>
              <pc:docMk/>
              <pc:sldMasterMk cId="1593038486" sldId="2147483648"/>
              <pc:sldLayoutMk cId="1312294695" sldId="2147483664"/>
              <ac:spMk id="15" creationId="{3792D570-6ADD-43E2-BBFE-0DD8CBCBB6AC}"/>
            </ac:spMkLst>
          </pc:spChg>
          <pc:spChg chg="del">
            <ac:chgData name="Siw Jonsson" userId="4963c80d2bb986b6" providerId="LiveId" clId="{F47AF0B5-2DE1-4271-B449-15D39B74533F}" dt="2019-04-10T21:00:56.801" v="130"/>
            <ac:spMkLst>
              <pc:docMk/>
              <pc:sldMasterMk cId="1593038486" sldId="2147483648"/>
              <pc:sldLayoutMk cId="1312294695" sldId="2147483664"/>
              <ac:spMk id="26" creationId="{F11C5034-3BDB-4087-9003-C6BC87444F5C}"/>
            </ac:spMkLst>
          </pc:spChg>
          <pc:spChg chg="del">
            <ac:chgData name="Siw Jonsson" userId="4963c80d2bb986b6" providerId="LiveId" clId="{F47AF0B5-2DE1-4271-B449-15D39B74533F}" dt="2019-04-10T21:02:23.786" v="133" actId="478"/>
            <ac:spMkLst>
              <pc:docMk/>
              <pc:sldMasterMk cId="1593038486" sldId="2147483648"/>
              <pc:sldLayoutMk cId="1312294695" sldId="2147483664"/>
              <ac:spMk id="36" creationId="{38A7D759-1AB0-40D2-B4E5-8B6F8C660A31}"/>
            </ac:spMkLst>
          </pc:spChg>
          <pc:spChg chg="del">
            <ac:chgData name="Siw Jonsson" userId="4963c80d2bb986b6" providerId="LiveId" clId="{F47AF0B5-2DE1-4271-B449-15D39B74533F}" dt="2019-04-10T21:00:56.801" v="130"/>
            <ac:spMkLst>
              <pc:docMk/>
              <pc:sldMasterMk cId="1593038486" sldId="2147483648"/>
              <pc:sldLayoutMk cId="1312294695" sldId="2147483664"/>
              <ac:spMk id="37" creationId="{BC1461DC-AFB3-4579-BB20-6FBFB640B3DD}"/>
            </ac:spMkLst>
          </pc:spChg>
          <pc:spChg chg="del">
            <ac:chgData name="Siw Jonsson" userId="4963c80d2bb986b6" providerId="LiveId" clId="{F47AF0B5-2DE1-4271-B449-15D39B74533F}" dt="2019-04-10T21:00:56.801" v="130"/>
            <ac:spMkLst>
              <pc:docMk/>
              <pc:sldMasterMk cId="1593038486" sldId="2147483648"/>
              <pc:sldLayoutMk cId="1312294695" sldId="2147483664"/>
              <ac:spMk id="38" creationId="{1370360C-4153-42EC-9685-579E986CFB5B}"/>
            </ac:spMkLst>
          </pc:spChg>
        </pc:sldLayoutChg>
        <pc:sldLayoutChg chg="addSp delSp modSp">
          <pc:chgData name="Siw Jonsson" userId="4963c80d2bb986b6" providerId="LiveId" clId="{F47AF0B5-2DE1-4271-B449-15D39B74533F}" dt="2019-04-10T21:03:15.206" v="141" actId="207"/>
          <pc:sldLayoutMkLst>
            <pc:docMk/>
            <pc:sldMasterMk cId="1593038486" sldId="2147483648"/>
            <pc:sldLayoutMk cId="4099869149" sldId="2147483665"/>
          </pc:sldLayoutMkLst>
          <pc:spChg chg="add mod">
            <ac:chgData name="Siw Jonsson" userId="4963c80d2bb986b6" providerId="LiveId" clId="{F47AF0B5-2DE1-4271-B449-15D39B74533F}" dt="2019-04-10T21:02:34.051" v="136"/>
            <ac:spMkLst>
              <pc:docMk/>
              <pc:sldMasterMk cId="1593038486" sldId="2147483648"/>
              <pc:sldLayoutMk cId="4099869149" sldId="2147483665"/>
              <ac:spMk id="2" creationId="{7BC859F2-9DF1-4023-9E26-482653EED7B3}"/>
            </ac:spMkLst>
          </pc:spChg>
          <pc:spChg chg="add del mod">
            <ac:chgData name="Siw Jonsson" userId="4963c80d2bb986b6" providerId="LiveId" clId="{F47AF0B5-2DE1-4271-B449-15D39B74533F}" dt="2019-04-10T21:02:48.981" v="137" actId="478"/>
            <ac:spMkLst>
              <pc:docMk/>
              <pc:sldMasterMk cId="1593038486" sldId="2147483648"/>
              <pc:sldLayoutMk cId="4099869149" sldId="2147483665"/>
              <ac:spMk id="3" creationId="{779F0C93-D362-4CD7-8D47-B16AAC5D9B08}"/>
            </ac:spMkLst>
          </pc:spChg>
          <pc:spChg chg="add del mod">
            <ac:chgData name="Siw Jonsson" userId="4963c80d2bb986b6" providerId="LiveId" clId="{F47AF0B5-2DE1-4271-B449-15D39B74533F}" dt="2019-04-10T21:02:48.981" v="137" actId="478"/>
            <ac:spMkLst>
              <pc:docMk/>
              <pc:sldMasterMk cId="1593038486" sldId="2147483648"/>
              <pc:sldLayoutMk cId="4099869149" sldId="2147483665"/>
              <ac:spMk id="5" creationId="{2789B817-0A67-4A94-BEC8-DE7E51285B55}"/>
            </ac:spMkLst>
          </pc:spChg>
          <pc:spChg chg="add del">
            <ac:chgData name="Siw Jonsson" userId="4963c80d2bb986b6" providerId="LiveId" clId="{F47AF0B5-2DE1-4271-B449-15D39B74533F}" dt="2019-04-10T21:02:53.491" v="139" actId="478"/>
            <ac:spMkLst>
              <pc:docMk/>
              <pc:sldMasterMk cId="1593038486" sldId="2147483648"/>
              <pc:sldLayoutMk cId="4099869149" sldId="2147483665"/>
              <ac:spMk id="14" creationId="{AD7FA988-9B78-4D0E-B5FC-51DAB5456AA7}"/>
            </ac:spMkLst>
          </pc:spChg>
          <pc:spChg chg="add del">
            <ac:chgData name="Siw Jonsson" userId="4963c80d2bb986b6" providerId="LiveId" clId="{F47AF0B5-2DE1-4271-B449-15D39B74533F}" dt="2019-04-10T21:02:53.491" v="139" actId="478"/>
            <ac:spMkLst>
              <pc:docMk/>
              <pc:sldMasterMk cId="1593038486" sldId="2147483648"/>
              <pc:sldLayoutMk cId="4099869149" sldId="2147483665"/>
              <ac:spMk id="15" creationId="{CF6BA42A-2EDE-4B83-AE95-7EA4E19BE1B8}"/>
            </ac:spMkLst>
          </pc:spChg>
          <pc:spChg chg="add del">
            <ac:chgData name="Siw Jonsson" userId="4963c80d2bb986b6" providerId="LiveId" clId="{F47AF0B5-2DE1-4271-B449-15D39B74533F}" dt="2019-04-10T21:02:53.491" v="139" actId="478"/>
            <ac:spMkLst>
              <pc:docMk/>
              <pc:sldMasterMk cId="1593038486" sldId="2147483648"/>
              <pc:sldLayoutMk cId="4099869149" sldId="2147483665"/>
              <ac:spMk id="16" creationId="{E0E0DA10-B23F-4B4E-A58C-BE055CD1ABD4}"/>
            </ac:spMkLst>
          </pc:spChg>
          <pc:spChg chg="add mod">
            <ac:chgData name="Siw Jonsson" userId="4963c80d2bb986b6" providerId="LiveId" clId="{F47AF0B5-2DE1-4271-B449-15D39B74533F}" dt="2019-04-10T21:03:15.206" v="141" actId="207"/>
            <ac:spMkLst>
              <pc:docMk/>
              <pc:sldMasterMk cId="1593038486" sldId="2147483648"/>
              <pc:sldLayoutMk cId="4099869149" sldId="2147483665"/>
              <ac:spMk id="17" creationId="{C7177D18-3F63-46CE-8CD4-96A904886BA4}"/>
            </ac:spMkLst>
          </pc:spChg>
          <pc:spChg chg="add mod">
            <ac:chgData name="Siw Jonsson" userId="4963c80d2bb986b6" providerId="LiveId" clId="{F47AF0B5-2DE1-4271-B449-15D39B74533F}" dt="2019-04-10T21:03:15.206" v="141" actId="207"/>
            <ac:spMkLst>
              <pc:docMk/>
              <pc:sldMasterMk cId="1593038486" sldId="2147483648"/>
              <pc:sldLayoutMk cId="4099869149" sldId="2147483665"/>
              <ac:spMk id="18" creationId="{337E44D1-D915-41AB-8F1B-68903917187F}"/>
            </ac:spMkLst>
          </pc:spChg>
          <pc:spChg chg="add mod">
            <ac:chgData name="Siw Jonsson" userId="4963c80d2bb986b6" providerId="LiveId" clId="{F47AF0B5-2DE1-4271-B449-15D39B74533F}" dt="2019-04-10T21:03:15.206" v="141" actId="207"/>
            <ac:spMkLst>
              <pc:docMk/>
              <pc:sldMasterMk cId="1593038486" sldId="2147483648"/>
              <pc:sldLayoutMk cId="4099869149" sldId="2147483665"/>
              <ac:spMk id="19" creationId="{FAFB1474-89A2-4329-A95D-ED8E3F3431A1}"/>
            </ac:spMkLst>
          </pc:spChg>
          <pc:spChg chg="del">
            <ac:chgData name="Siw Jonsson" userId="4963c80d2bb986b6" providerId="LiveId" clId="{F47AF0B5-2DE1-4271-B449-15D39B74533F}" dt="2019-04-10T21:02:33.481" v="135"/>
            <ac:spMkLst>
              <pc:docMk/>
              <pc:sldMasterMk cId="1593038486" sldId="2147483648"/>
              <pc:sldLayoutMk cId="4099869149" sldId="2147483665"/>
              <ac:spMk id="32" creationId="{E371847C-60EF-472C-9C06-956078D23752}"/>
            </ac:spMkLst>
          </pc:spChg>
          <pc:spChg chg="del">
            <ac:chgData name="Siw Jonsson" userId="4963c80d2bb986b6" providerId="LiveId" clId="{F47AF0B5-2DE1-4271-B449-15D39B74533F}" dt="2019-04-10T21:02:48.981" v="137" actId="478"/>
            <ac:spMkLst>
              <pc:docMk/>
              <pc:sldMasterMk cId="1593038486" sldId="2147483648"/>
              <pc:sldLayoutMk cId="4099869149" sldId="2147483665"/>
              <ac:spMk id="35" creationId="{81F3A8B2-5E2E-40B7-BE0A-BF941DEFE130}"/>
            </ac:spMkLst>
          </pc:spChg>
          <pc:spChg chg="del">
            <ac:chgData name="Siw Jonsson" userId="4963c80d2bb986b6" providerId="LiveId" clId="{F47AF0B5-2DE1-4271-B449-15D39B74533F}" dt="2019-04-10T21:02:33.481" v="135"/>
            <ac:spMkLst>
              <pc:docMk/>
              <pc:sldMasterMk cId="1593038486" sldId="2147483648"/>
              <pc:sldLayoutMk cId="4099869149" sldId="2147483665"/>
              <ac:spMk id="36" creationId="{5C1DAB33-ABEF-4B96-B383-F85202A6CC39}"/>
            </ac:spMkLst>
          </pc:spChg>
          <pc:spChg chg="del">
            <ac:chgData name="Siw Jonsson" userId="4963c80d2bb986b6" providerId="LiveId" clId="{F47AF0B5-2DE1-4271-B449-15D39B74533F}" dt="2019-04-10T21:02:33.481" v="135"/>
            <ac:spMkLst>
              <pc:docMk/>
              <pc:sldMasterMk cId="1593038486" sldId="2147483648"/>
              <pc:sldLayoutMk cId="4099869149" sldId="2147483665"/>
              <ac:spMk id="37" creationId="{522F2CB2-3B83-4511-8732-399DE54F89CB}"/>
            </ac:spMkLst>
          </pc:spChg>
        </pc:sldLayoutChg>
        <pc:sldLayoutChg chg="addSp delSp">
          <pc:chgData name="Siw Jonsson" userId="4963c80d2bb986b6" providerId="LiveId" clId="{F47AF0B5-2DE1-4271-B449-15D39B74533F}" dt="2019-04-10T21:07:05.059" v="159"/>
          <pc:sldLayoutMkLst>
            <pc:docMk/>
            <pc:sldMasterMk cId="1593038486" sldId="2147483648"/>
            <pc:sldLayoutMk cId="423370208" sldId="2147483666"/>
          </pc:sldLayoutMkLst>
          <pc:spChg chg="add">
            <ac:chgData name="Siw Jonsson" userId="4963c80d2bb986b6" providerId="LiveId" clId="{F47AF0B5-2DE1-4271-B449-15D39B74533F}" dt="2019-04-10T21:07:05.059" v="159"/>
            <ac:spMkLst>
              <pc:docMk/>
              <pc:sldMasterMk cId="1593038486" sldId="2147483648"/>
              <pc:sldLayoutMk cId="423370208" sldId="2147483666"/>
              <ac:spMk id="10" creationId="{F8781612-41AF-463E-9327-5393AE5E938F}"/>
            </ac:spMkLst>
          </pc:spChg>
          <pc:spChg chg="add">
            <ac:chgData name="Siw Jonsson" userId="4963c80d2bb986b6" providerId="LiveId" clId="{F47AF0B5-2DE1-4271-B449-15D39B74533F}" dt="2019-04-10T21:07:05.059" v="159"/>
            <ac:spMkLst>
              <pc:docMk/>
              <pc:sldMasterMk cId="1593038486" sldId="2147483648"/>
              <pc:sldLayoutMk cId="423370208" sldId="2147483666"/>
              <ac:spMk id="11" creationId="{5C000FDB-683C-4822-876A-C75A3FB01BFE}"/>
            </ac:spMkLst>
          </pc:spChg>
          <pc:spChg chg="add">
            <ac:chgData name="Siw Jonsson" userId="4963c80d2bb986b6" providerId="LiveId" clId="{F47AF0B5-2DE1-4271-B449-15D39B74533F}" dt="2019-04-10T21:07:05.059" v="159"/>
            <ac:spMkLst>
              <pc:docMk/>
              <pc:sldMasterMk cId="1593038486" sldId="2147483648"/>
              <pc:sldLayoutMk cId="423370208" sldId="2147483666"/>
              <ac:spMk id="13" creationId="{6F2EC056-67E1-4441-8B3E-C89C116B9EBA}"/>
            </ac:spMkLst>
          </pc:spChg>
          <pc:spChg chg="del">
            <ac:chgData name="Siw Jonsson" userId="4963c80d2bb986b6" providerId="LiveId" clId="{F47AF0B5-2DE1-4271-B449-15D39B74533F}" dt="2019-04-10T21:07:04.031" v="158" actId="478"/>
            <ac:spMkLst>
              <pc:docMk/>
              <pc:sldMasterMk cId="1593038486" sldId="2147483648"/>
              <pc:sldLayoutMk cId="423370208" sldId="2147483666"/>
              <ac:spMk id="20" creationId="{9019A378-BB28-4AA5-9145-34436C9969C1}"/>
            </ac:spMkLst>
          </pc:spChg>
          <pc:spChg chg="del">
            <ac:chgData name="Siw Jonsson" userId="4963c80d2bb986b6" providerId="LiveId" clId="{F47AF0B5-2DE1-4271-B449-15D39B74533F}" dt="2019-04-10T21:07:04.031" v="158" actId="478"/>
            <ac:spMkLst>
              <pc:docMk/>
              <pc:sldMasterMk cId="1593038486" sldId="2147483648"/>
              <pc:sldLayoutMk cId="423370208" sldId="2147483666"/>
              <ac:spMk id="21" creationId="{EBE4240A-53E3-4978-AD41-D547BE918CC8}"/>
            </ac:spMkLst>
          </pc:spChg>
          <pc:spChg chg="del">
            <ac:chgData name="Siw Jonsson" userId="4963c80d2bb986b6" providerId="LiveId" clId="{F47AF0B5-2DE1-4271-B449-15D39B74533F}" dt="2019-04-10T21:07:04.031" v="158" actId="478"/>
            <ac:spMkLst>
              <pc:docMk/>
              <pc:sldMasterMk cId="1593038486" sldId="2147483648"/>
              <pc:sldLayoutMk cId="423370208" sldId="2147483666"/>
              <ac:spMk id="28" creationId="{D2A1A008-C4DC-4BD9-9BCB-768012890882}"/>
            </ac:spMkLst>
          </pc:spChg>
          <pc:spChg chg="del">
            <ac:chgData name="Siw Jonsson" userId="4963c80d2bb986b6" providerId="LiveId" clId="{F47AF0B5-2DE1-4271-B449-15D39B74533F}" dt="2019-04-10T21:07:04.031" v="158" actId="478"/>
            <ac:spMkLst>
              <pc:docMk/>
              <pc:sldMasterMk cId="1593038486" sldId="2147483648"/>
              <pc:sldLayoutMk cId="423370208" sldId="2147483666"/>
              <ac:spMk id="29" creationId="{4E3E7B5C-BF19-423E-B7E2-E7F4F8F8222F}"/>
            </ac:spMkLst>
          </pc:spChg>
        </pc:sldLayoutChg>
        <pc:sldLayoutChg chg="addSp delSp modSp">
          <pc:chgData name="Siw Jonsson" userId="4963c80d2bb986b6" providerId="LiveId" clId="{F47AF0B5-2DE1-4271-B449-15D39B74533F}" dt="2019-04-10T21:06:28.840" v="157" actId="207"/>
          <pc:sldLayoutMkLst>
            <pc:docMk/>
            <pc:sldMasterMk cId="1593038486" sldId="2147483648"/>
            <pc:sldLayoutMk cId="3898164706" sldId="2147483667"/>
          </pc:sldLayoutMkLst>
          <pc:spChg chg="add mod">
            <ac:chgData name="Siw Jonsson" userId="4963c80d2bb986b6" providerId="LiveId" clId="{F47AF0B5-2DE1-4271-B449-15D39B74533F}" dt="2019-04-10T21:06:02.315" v="154"/>
            <ac:spMkLst>
              <pc:docMk/>
              <pc:sldMasterMk cId="1593038486" sldId="2147483648"/>
              <pc:sldLayoutMk cId="3898164706" sldId="2147483667"/>
              <ac:spMk id="2" creationId="{03894B4C-7817-4756-B8DA-23373B697127}"/>
            </ac:spMkLst>
          </pc:spChg>
          <pc:spChg chg="add del mod">
            <ac:chgData name="Siw Jonsson" userId="4963c80d2bb986b6" providerId="LiveId" clId="{F47AF0B5-2DE1-4271-B449-15D39B74533F}" dt="2019-04-10T21:06:11.137" v="155" actId="478"/>
            <ac:spMkLst>
              <pc:docMk/>
              <pc:sldMasterMk cId="1593038486" sldId="2147483648"/>
              <pc:sldLayoutMk cId="3898164706" sldId="2147483667"/>
              <ac:spMk id="3" creationId="{55A9EBFF-09CE-48BA-99A6-77EE62A0E3E6}"/>
            </ac:spMkLst>
          </pc:spChg>
          <pc:spChg chg="add del mod">
            <ac:chgData name="Siw Jonsson" userId="4963c80d2bb986b6" providerId="LiveId" clId="{F47AF0B5-2DE1-4271-B449-15D39B74533F}" dt="2019-04-10T21:06:11.137" v="155" actId="478"/>
            <ac:spMkLst>
              <pc:docMk/>
              <pc:sldMasterMk cId="1593038486" sldId="2147483648"/>
              <pc:sldLayoutMk cId="3898164706" sldId="2147483667"/>
              <ac:spMk id="4" creationId="{60DCC0C1-6BA0-441F-99EB-02F47C4BAED2}"/>
            </ac:spMkLst>
          </pc:spChg>
          <pc:spChg chg="add mod">
            <ac:chgData name="Siw Jonsson" userId="4963c80d2bb986b6" providerId="LiveId" clId="{F47AF0B5-2DE1-4271-B449-15D39B74533F}" dt="2019-04-10T21:06:28.840" v="157" actId="207"/>
            <ac:spMkLst>
              <pc:docMk/>
              <pc:sldMasterMk cId="1593038486" sldId="2147483648"/>
              <pc:sldLayoutMk cId="3898164706" sldId="2147483667"/>
              <ac:spMk id="13" creationId="{D4D46C7F-24BE-4B71-8424-C8C550F387F5}"/>
            </ac:spMkLst>
          </pc:spChg>
          <pc:spChg chg="add mod">
            <ac:chgData name="Siw Jonsson" userId="4963c80d2bb986b6" providerId="LiveId" clId="{F47AF0B5-2DE1-4271-B449-15D39B74533F}" dt="2019-04-10T21:06:28.840" v="157" actId="207"/>
            <ac:spMkLst>
              <pc:docMk/>
              <pc:sldMasterMk cId="1593038486" sldId="2147483648"/>
              <pc:sldLayoutMk cId="3898164706" sldId="2147483667"/>
              <ac:spMk id="14" creationId="{56014A8C-58E9-4F16-8568-F8352A4000B1}"/>
            </ac:spMkLst>
          </pc:spChg>
          <pc:spChg chg="add mod">
            <ac:chgData name="Siw Jonsson" userId="4963c80d2bb986b6" providerId="LiveId" clId="{F47AF0B5-2DE1-4271-B449-15D39B74533F}" dt="2019-04-10T21:06:28.840" v="157" actId="207"/>
            <ac:spMkLst>
              <pc:docMk/>
              <pc:sldMasterMk cId="1593038486" sldId="2147483648"/>
              <pc:sldLayoutMk cId="3898164706" sldId="2147483667"/>
              <ac:spMk id="16" creationId="{67A1E9A5-E113-4858-885A-95CDF6C89813}"/>
            </ac:spMkLst>
          </pc:spChg>
          <pc:spChg chg="add del">
            <ac:chgData name="Siw Jonsson" userId="4963c80d2bb986b6" providerId="LiveId" clId="{F47AF0B5-2DE1-4271-B449-15D39B74533F}" dt="2019-04-10T21:05:58.697" v="152"/>
            <ac:spMkLst>
              <pc:docMk/>
              <pc:sldMasterMk cId="1593038486" sldId="2147483648"/>
              <pc:sldLayoutMk cId="3898164706" sldId="2147483667"/>
              <ac:spMk id="22" creationId="{A5E992E2-A642-45D0-B1D9-4D4633209005}"/>
            </ac:spMkLst>
          </pc:spChg>
          <pc:spChg chg="del">
            <ac:chgData name="Siw Jonsson" userId="4963c80d2bb986b6" providerId="LiveId" clId="{F47AF0B5-2DE1-4271-B449-15D39B74533F}" dt="2019-04-10T21:06:01.369" v="153"/>
            <ac:spMkLst>
              <pc:docMk/>
              <pc:sldMasterMk cId="1593038486" sldId="2147483648"/>
              <pc:sldLayoutMk cId="3898164706" sldId="2147483667"/>
              <ac:spMk id="26" creationId="{EF608340-4C6D-4025-9F6C-B3A2F5283CCB}"/>
            </ac:spMkLst>
          </pc:spChg>
          <pc:spChg chg="del">
            <ac:chgData name="Siw Jonsson" userId="4963c80d2bb986b6" providerId="LiveId" clId="{F47AF0B5-2DE1-4271-B449-15D39B74533F}" dt="2019-04-10T21:06:11.137" v="155" actId="478"/>
            <ac:spMkLst>
              <pc:docMk/>
              <pc:sldMasterMk cId="1593038486" sldId="2147483648"/>
              <pc:sldLayoutMk cId="3898164706" sldId="2147483667"/>
              <ac:spMk id="35" creationId="{6217DB30-1DE5-4D47-B123-3FDC2D5F72F2}"/>
            </ac:spMkLst>
          </pc:spChg>
          <pc:spChg chg="del">
            <ac:chgData name="Siw Jonsson" userId="4963c80d2bb986b6" providerId="LiveId" clId="{F47AF0B5-2DE1-4271-B449-15D39B74533F}" dt="2019-04-10T21:06:01.369" v="153"/>
            <ac:spMkLst>
              <pc:docMk/>
              <pc:sldMasterMk cId="1593038486" sldId="2147483648"/>
              <pc:sldLayoutMk cId="3898164706" sldId="2147483667"/>
              <ac:spMk id="36" creationId="{EEA61DB8-D60E-444B-AFB1-8ED049DCDD29}"/>
            </ac:spMkLst>
          </pc:spChg>
          <pc:spChg chg="del">
            <ac:chgData name="Siw Jonsson" userId="4963c80d2bb986b6" providerId="LiveId" clId="{F47AF0B5-2DE1-4271-B449-15D39B74533F}" dt="2019-04-10T21:06:01.369" v="153"/>
            <ac:spMkLst>
              <pc:docMk/>
              <pc:sldMasterMk cId="1593038486" sldId="2147483648"/>
              <pc:sldLayoutMk cId="3898164706" sldId="2147483667"/>
              <ac:spMk id="37" creationId="{D5B6F270-0932-4FEA-A6DF-33A4BFA1105E}"/>
            </ac:spMkLst>
          </pc:spChg>
        </pc:sldLayoutChg>
      </pc:sldMasterChg>
    </pc:docChg>
  </pc:docChgLst>
  <pc:docChgLst>
    <pc:chgData name="Siw Jonsson" userId="4963c80d2bb986b6" providerId="LiveId" clId="{3B3AAD66-DEB7-41DD-800B-4977A6887F1B}"/>
    <pc:docChg chg="custSel modMainMaster">
      <pc:chgData name="Siw Jonsson" userId="4963c80d2bb986b6" providerId="LiveId" clId="{3B3AAD66-DEB7-41DD-800B-4977A6887F1B}" dt="2019-02-26T18:52:00.463" v="18"/>
      <pc:docMkLst>
        <pc:docMk/>
      </pc:docMkLst>
      <pc:sldMasterChg chg="addSp modSp modSldLayout">
        <pc:chgData name="Siw Jonsson" userId="4963c80d2bb986b6" providerId="LiveId" clId="{3B3AAD66-DEB7-41DD-800B-4977A6887F1B}" dt="2019-02-26T18:52:00.463" v="18"/>
        <pc:sldMasterMkLst>
          <pc:docMk/>
          <pc:sldMasterMk cId="1593038486" sldId="2147483648"/>
        </pc:sldMasterMkLst>
        <pc:spChg chg="add">
          <ac:chgData name="Siw Jonsson" userId="4963c80d2bb986b6" providerId="LiveId" clId="{3B3AAD66-DEB7-41DD-800B-4977A6887F1B}" dt="2019-02-26T18:46:29.442" v="0"/>
          <ac:spMkLst>
            <pc:docMk/>
            <pc:sldMasterMk cId="1593038486" sldId="2147483648"/>
            <ac:spMk id="7" creationId="{5651167E-F495-47FD-8006-8337A7A0051A}"/>
          </ac:spMkLst>
        </pc:spChg>
        <pc:spChg chg="add">
          <ac:chgData name="Siw Jonsson" userId="4963c80d2bb986b6" providerId="LiveId" clId="{3B3AAD66-DEB7-41DD-800B-4977A6887F1B}" dt="2019-02-26T18:46:29.442" v="0"/>
          <ac:spMkLst>
            <pc:docMk/>
            <pc:sldMasterMk cId="1593038486" sldId="2147483648"/>
            <ac:spMk id="8" creationId="{02E2ECE0-99FC-4139-B328-44395D580230}"/>
          </ac:spMkLst>
        </pc:spChg>
        <pc:spChg chg="add">
          <ac:chgData name="Siw Jonsson" userId="4963c80d2bb986b6" providerId="LiveId" clId="{3B3AAD66-DEB7-41DD-800B-4977A6887F1B}" dt="2019-02-26T18:46:29.442" v="0"/>
          <ac:spMkLst>
            <pc:docMk/>
            <pc:sldMasterMk cId="1593038486" sldId="2147483648"/>
            <ac:spMk id="9" creationId="{72C3E631-02F9-4050-A763-00F5AB387C84}"/>
          </ac:spMkLst>
        </pc:spChg>
        <pc:spChg chg="add ord">
          <ac:chgData name="Siw Jonsson" userId="4963c80d2bb986b6" providerId="LiveId" clId="{3B3AAD66-DEB7-41DD-800B-4977A6887F1B}" dt="2019-02-26T18:46:47.050" v="2" actId="167"/>
          <ac:spMkLst>
            <pc:docMk/>
            <pc:sldMasterMk cId="1593038486" sldId="2147483648"/>
            <ac:spMk id="10" creationId="{998AEBC6-32AA-4626-90F5-6D22E36E4CD6}"/>
          </ac:spMkLst>
        </pc:spChg>
        <pc:spChg chg="add ord">
          <ac:chgData name="Siw Jonsson" userId="4963c80d2bb986b6" providerId="LiveId" clId="{3B3AAD66-DEB7-41DD-800B-4977A6887F1B}" dt="2019-02-26T18:46:47.050" v="2" actId="167"/>
          <ac:spMkLst>
            <pc:docMk/>
            <pc:sldMasterMk cId="1593038486" sldId="2147483648"/>
            <ac:spMk id="11" creationId="{5FB2ADB1-B600-4A4D-8D36-27C9CF7B45E8}"/>
          </ac:spMkLst>
        </pc:spChg>
        <pc:spChg chg="mod">
          <ac:chgData name="Siw Jonsson" userId="4963c80d2bb986b6" providerId="LiveId" clId="{3B3AAD66-DEB7-41DD-800B-4977A6887F1B}" dt="2019-02-26T18:47:00.850" v="3" actId="207"/>
          <ac:spMkLst>
            <pc:docMk/>
            <pc:sldMasterMk cId="1593038486" sldId="2147483648"/>
            <ac:spMk id="98" creationId="{B5B14B29-2798-457C-9A6A-11F575208296}"/>
          </ac:spMkLst>
        </pc:spChg>
        <pc:spChg chg="mod">
          <ac:chgData name="Siw Jonsson" userId="4963c80d2bb986b6" providerId="LiveId" clId="{3B3AAD66-DEB7-41DD-800B-4977A6887F1B}" dt="2019-02-26T18:47:00.850" v="3" actId="207"/>
          <ac:spMkLst>
            <pc:docMk/>
            <pc:sldMasterMk cId="1593038486" sldId="2147483648"/>
            <ac:spMk id="99" creationId="{B567F649-55B0-49C4-AB12-4F9CA4FDC120}"/>
          </ac:spMkLst>
        </pc:spChg>
        <pc:sldLayoutChg chg="delSp">
          <pc:chgData name="Siw Jonsson" userId="4963c80d2bb986b6" providerId="LiveId" clId="{3B3AAD66-DEB7-41DD-800B-4977A6887F1B}" dt="2019-02-26T18:48:25.224" v="8" actId="478"/>
          <pc:sldLayoutMkLst>
            <pc:docMk/>
            <pc:sldMasterMk cId="1593038486" sldId="2147483648"/>
            <pc:sldLayoutMk cId="1972633916" sldId="2147483650"/>
          </pc:sldLayoutMkLst>
          <pc:spChg chg="del">
            <ac:chgData name="Siw Jonsson" userId="4963c80d2bb986b6" providerId="LiveId" clId="{3B3AAD66-DEB7-41DD-800B-4977A6887F1B}" dt="2019-02-26T18:48:25.224" v="8" actId="478"/>
            <ac:spMkLst>
              <pc:docMk/>
              <pc:sldMasterMk cId="1593038486" sldId="2147483648"/>
              <pc:sldLayoutMk cId="1972633916" sldId="2147483650"/>
              <ac:spMk id="57" creationId="{7A1D3766-1AC3-4A81-87F4-3A893E4227F7}"/>
            </ac:spMkLst>
          </pc:spChg>
          <pc:spChg chg="del">
            <ac:chgData name="Siw Jonsson" userId="4963c80d2bb986b6" providerId="LiveId" clId="{3B3AAD66-DEB7-41DD-800B-4977A6887F1B}" dt="2019-02-26T18:48:25.224" v="8" actId="478"/>
            <ac:spMkLst>
              <pc:docMk/>
              <pc:sldMasterMk cId="1593038486" sldId="2147483648"/>
              <pc:sldLayoutMk cId="1972633916" sldId="2147483650"/>
              <ac:spMk id="60" creationId="{FA402159-78B0-4FA1-98C6-99DAA278947F}"/>
            </ac:spMkLst>
          </pc:spChg>
          <pc:spChg chg="del">
            <ac:chgData name="Siw Jonsson" userId="4963c80d2bb986b6" providerId="LiveId" clId="{3B3AAD66-DEB7-41DD-800B-4977A6887F1B}" dt="2019-02-26T18:48:25.224" v="8" actId="478"/>
            <ac:spMkLst>
              <pc:docMk/>
              <pc:sldMasterMk cId="1593038486" sldId="2147483648"/>
              <pc:sldLayoutMk cId="1972633916" sldId="2147483650"/>
              <ac:spMk id="61" creationId="{B4C20B99-91D8-4321-B57F-17D13F01822C}"/>
            </ac:spMkLst>
          </pc:spChg>
          <pc:spChg chg="del">
            <ac:chgData name="Siw Jonsson" userId="4963c80d2bb986b6" providerId="LiveId" clId="{3B3AAD66-DEB7-41DD-800B-4977A6887F1B}" dt="2019-02-26T18:48:25.224" v="8" actId="478"/>
            <ac:spMkLst>
              <pc:docMk/>
              <pc:sldMasterMk cId="1593038486" sldId="2147483648"/>
              <pc:sldLayoutMk cId="1972633916" sldId="2147483650"/>
              <ac:spMk id="62" creationId="{95E16F6F-289A-400B-8B4A-55BE11D72B0D}"/>
            </ac:spMkLst>
          </pc:spChg>
          <pc:spChg chg="del">
            <ac:chgData name="Siw Jonsson" userId="4963c80d2bb986b6" providerId="LiveId" clId="{3B3AAD66-DEB7-41DD-800B-4977A6887F1B}" dt="2019-02-26T18:48:25.224" v="8" actId="478"/>
            <ac:spMkLst>
              <pc:docMk/>
              <pc:sldMasterMk cId="1593038486" sldId="2147483648"/>
              <pc:sldLayoutMk cId="1972633916" sldId="2147483650"/>
              <ac:spMk id="63" creationId="{D162A43C-D061-44E5-9453-DA43EDEDD60C}"/>
            </ac:spMkLst>
          </pc:spChg>
        </pc:sldLayoutChg>
        <pc:sldLayoutChg chg="addSp delSp modSp">
          <pc:chgData name="Siw Jonsson" userId="4963c80d2bb986b6" providerId="LiveId" clId="{3B3AAD66-DEB7-41DD-800B-4977A6887F1B}" dt="2019-02-26T18:47:45.800" v="7"/>
          <pc:sldLayoutMkLst>
            <pc:docMk/>
            <pc:sldMasterMk cId="1593038486" sldId="2147483648"/>
            <pc:sldLayoutMk cId="2107229054" sldId="2147483651"/>
          </pc:sldLayoutMkLst>
          <pc:spChg chg="add del mod">
            <ac:chgData name="Siw Jonsson" userId="4963c80d2bb986b6" providerId="LiveId" clId="{3B3AAD66-DEB7-41DD-800B-4977A6887F1B}" dt="2019-02-26T18:47:45.111" v="6"/>
            <ac:spMkLst>
              <pc:docMk/>
              <pc:sldMasterMk cId="1593038486" sldId="2147483648"/>
              <pc:sldLayoutMk cId="2107229054" sldId="2147483651"/>
              <ac:spMk id="2" creationId="{C24C5F87-A176-4CEA-97CA-4069FC723165}"/>
            </ac:spMkLst>
          </pc:spChg>
          <pc:spChg chg="add del mod">
            <ac:chgData name="Siw Jonsson" userId="4963c80d2bb986b6" providerId="LiveId" clId="{3B3AAD66-DEB7-41DD-800B-4977A6887F1B}" dt="2019-02-26T18:47:45.111" v="6"/>
            <ac:spMkLst>
              <pc:docMk/>
              <pc:sldMasterMk cId="1593038486" sldId="2147483648"/>
              <pc:sldLayoutMk cId="2107229054" sldId="2147483651"/>
              <ac:spMk id="3" creationId="{4DF1D833-AFE7-427D-9399-3854147392E3}"/>
            </ac:spMkLst>
          </pc:spChg>
          <pc:spChg chg="add mod">
            <ac:chgData name="Siw Jonsson" userId="4963c80d2bb986b6" providerId="LiveId" clId="{3B3AAD66-DEB7-41DD-800B-4977A6887F1B}" dt="2019-02-26T18:47:45.800" v="7"/>
            <ac:spMkLst>
              <pc:docMk/>
              <pc:sldMasterMk cId="1593038486" sldId="2147483648"/>
              <pc:sldLayoutMk cId="2107229054" sldId="2147483651"/>
              <ac:spMk id="4" creationId="{39FAF1FD-5AFD-44F3-AB01-AF81D2508ED2}"/>
            </ac:spMkLst>
          </pc:spChg>
          <pc:spChg chg="add mod">
            <ac:chgData name="Siw Jonsson" userId="4963c80d2bb986b6" providerId="LiveId" clId="{3B3AAD66-DEB7-41DD-800B-4977A6887F1B}" dt="2019-02-26T18:47:45.800" v="7"/>
            <ac:spMkLst>
              <pc:docMk/>
              <pc:sldMasterMk cId="1593038486" sldId="2147483648"/>
              <pc:sldLayoutMk cId="2107229054" sldId="2147483651"/>
              <ac:spMk id="5" creationId="{D240649C-A3B5-4A57-840E-0D523AB5996C}"/>
            </ac:spMkLst>
          </pc:spChg>
          <pc:spChg chg="add mod">
            <ac:chgData name="Siw Jonsson" userId="4963c80d2bb986b6" providerId="LiveId" clId="{3B3AAD66-DEB7-41DD-800B-4977A6887F1B}" dt="2019-02-26T18:47:45.800" v="7"/>
            <ac:spMkLst>
              <pc:docMk/>
              <pc:sldMasterMk cId="1593038486" sldId="2147483648"/>
              <pc:sldLayoutMk cId="2107229054" sldId="2147483651"/>
              <ac:spMk id="6" creationId="{A371C7F8-8C76-41ED-ADBD-3F838C6621FD}"/>
            </ac:spMkLst>
          </pc:spChg>
          <pc:spChg chg="del">
            <ac:chgData name="Siw Jonsson" userId="4963c80d2bb986b6" providerId="LiveId" clId="{3B3AAD66-DEB7-41DD-800B-4977A6887F1B}" dt="2019-02-26T18:47:31.963" v="4"/>
            <ac:spMkLst>
              <pc:docMk/>
              <pc:sldMasterMk cId="1593038486" sldId="2147483648"/>
              <pc:sldLayoutMk cId="2107229054" sldId="2147483651"/>
              <ac:spMk id="7" creationId="{A59C8A0C-59EE-4B34-A58B-1D0A8BC64DBB}"/>
            </ac:spMkLst>
          </pc:spChg>
          <pc:spChg chg="del">
            <ac:chgData name="Siw Jonsson" userId="4963c80d2bb986b6" providerId="LiveId" clId="{3B3AAD66-DEB7-41DD-800B-4977A6887F1B}" dt="2019-02-26T18:47:31.963" v="4"/>
            <ac:spMkLst>
              <pc:docMk/>
              <pc:sldMasterMk cId="1593038486" sldId="2147483648"/>
              <pc:sldLayoutMk cId="2107229054" sldId="2147483651"/>
              <ac:spMk id="18" creationId="{F14EE1C1-C9DD-4263-B20C-53AC66131880}"/>
            </ac:spMkLst>
          </pc:spChg>
          <pc:spChg chg="del">
            <ac:chgData name="Siw Jonsson" userId="4963c80d2bb986b6" providerId="LiveId" clId="{3B3AAD66-DEB7-41DD-800B-4977A6887F1B}" dt="2019-02-26T18:47:31.963" v="4"/>
            <ac:spMkLst>
              <pc:docMk/>
              <pc:sldMasterMk cId="1593038486" sldId="2147483648"/>
              <pc:sldLayoutMk cId="2107229054" sldId="2147483651"/>
              <ac:spMk id="20" creationId="{275DF248-B127-47CD-9B21-99AEBE26F0A3}"/>
            </ac:spMkLst>
          </pc:spChg>
          <pc:spChg chg="del">
            <ac:chgData name="Siw Jonsson" userId="4963c80d2bb986b6" providerId="LiveId" clId="{3B3AAD66-DEB7-41DD-800B-4977A6887F1B}" dt="2019-02-26T18:47:31.963" v="4"/>
            <ac:spMkLst>
              <pc:docMk/>
              <pc:sldMasterMk cId="1593038486" sldId="2147483648"/>
              <pc:sldLayoutMk cId="2107229054" sldId="2147483651"/>
              <ac:spMk id="21" creationId="{54CFB20B-A5EB-4029-83B7-2B48068AF0DE}"/>
            </ac:spMkLst>
          </pc:spChg>
          <pc:spChg chg="del">
            <ac:chgData name="Siw Jonsson" userId="4963c80d2bb986b6" providerId="LiveId" clId="{3B3AAD66-DEB7-41DD-800B-4977A6887F1B}" dt="2019-02-26T18:47:31.963" v="4"/>
            <ac:spMkLst>
              <pc:docMk/>
              <pc:sldMasterMk cId="1593038486" sldId="2147483648"/>
              <pc:sldLayoutMk cId="2107229054" sldId="2147483651"/>
              <ac:spMk id="31" creationId="{1F916454-87D5-490D-B0DA-D7961BBC7898}"/>
            </ac:spMkLst>
          </pc:spChg>
          <pc:spChg chg="del">
            <ac:chgData name="Siw Jonsson" userId="4963c80d2bb986b6" providerId="LiveId" clId="{3B3AAD66-DEB7-41DD-800B-4977A6887F1B}" dt="2019-02-26T18:47:45.111" v="6"/>
            <ac:spMkLst>
              <pc:docMk/>
              <pc:sldMasterMk cId="1593038486" sldId="2147483648"/>
              <pc:sldLayoutMk cId="2107229054" sldId="2147483651"/>
              <ac:spMk id="35" creationId="{307B823A-C102-4393-AFD1-73CE85A8B046}"/>
            </ac:spMkLst>
          </pc:spChg>
          <pc:spChg chg="del">
            <ac:chgData name="Siw Jonsson" userId="4963c80d2bb986b6" providerId="LiveId" clId="{3B3AAD66-DEB7-41DD-800B-4977A6887F1B}" dt="2019-02-26T18:47:31.963" v="4"/>
            <ac:spMkLst>
              <pc:docMk/>
              <pc:sldMasterMk cId="1593038486" sldId="2147483648"/>
              <pc:sldLayoutMk cId="2107229054" sldId="2147483651"/>
              <ac:spMk id="36" creationId="{FE699215-6DAF-433A-88F4-834CB2D998EE}"/>
            </ac:spMkLst>
          </pc:spChg>
          <pc:spChg chg="del">
            <ac:chgData name="Siw Jonsson" userId="4963c80d2bb986b6" providerId="LiveId" clId="{3B3AAD66-DEB7-41DD-800B-4977A6887F1B}" dt="2019-02-26T18:47:31.963" v="4"/>
            <ac:spMkLst>
              <pc:docMk/>
              <pc:sldMasterMk cId="1593038486" sldId="2147483648"/>
              <pc:sldLayoutMk cId="2107229054" sldId="2147483651"/>
              <ac:spMk id="94" creationId="{48E4C5C1-6146-4230-9C4B-E4039084E933}"/>
            </ac:spMkLst>
          </pc:spChg>
        </pc:sldLayoutChg>
        <pc:sldLayoutChg chg="addSp delSp modSp">
          <pc:chgData name="Siw Jonsson" userId="4963c80d2bb986b6" providerId="LiveId" clId="{3B3AAD66-DEB7-41DD-800B-4977A6887F1B}" dt="2019-02-26T18:48:52.751" v="10"/>
          <pc:sldLayoutMkLst>
            <pc:docMk/>
            <pc:sldMasterMk cId="1593038486" sldId="2147483648"/>
            <pc:sldLayoutMk cId="2063668959" sldId="2147483657"/>
          </pc:sldLayoutMkLst>
          <pc:spChg chg="add mod">
            <ac:chgData name="Siw Jonsson" userId="4963c80d2bb986b6" providerId="LiveId" clId="{3B3AAD66-DEB7-41DD-800B-4977A6887F1B}" dt="2019-02-26T18:48:52.751" v="10"/>
            <ac:spMkLst>
              <pc:docMk/>
              <pc:sldMasterMk cId="1593038486" sldId="2147483648"/>
              <pc:sldLayoutMk cId="2063668959" sldId="2147483657"/>
              <ac:spMk id="4" creationId="{C80C696A-3D60-438B-BDD0-6CD8F813085E}"/>
            </ac:spMkLst>
          </pc:spChg>
          <pc:spChg chg="add mod">
            <ac:chgData name="Siw Jonsson" userId="4963c80d2bb986b6" providerId="LiveId" clId="{3B3AAD66-DEB7-41DD-800B-4977A6887F1B}" dt="2019-02-26T18:48:52.751" v="10"/>
            <ac:spMkLst>
              <pc:docMk/>
              <pc:sldMasterMk cId="1593038486" sldId="2147483648"/>
              <pc:sldLayoutMk cId="2063668959" sldId="2147483657"/>
              <ac:spMk id="5" creationId="{66E30721-C335-4983-98B3-51880177B39E}"/>
            </ac:spMkLst>
          </pc:spChg>
          <pc:spChg chg="del">
            <ac:chgData name="Siw Jonsson" userId="4963c80d2bb986b6" providerId="LiveId" clId="{3B3AAD66-DEB7-41DD-800B-4977A6887F1B}" dt="2019-02-26T18:48:46.616" v="9" actId="478"/>
            <ac:spMkLst>
              <pc:docMk/>
              <pc:sldMasterMk cId="1593038486" sldId="2147483648"/>
              <pc:sldLayoutMk cId="2063668959" sldId="2147483657"/>
              <ac:spMk id="14" creationId="{564EDA07-2DE8-4B99-89F4-54B6D69A7C5C}"/>
            </ac:spMkLst>
          </pc:spChg>
          <pc:spChg chg="del">
            <ac:chgData name="Siw Jonsson" userId="4963c80d2bb986b6" providerId="LiveId" clId="{3B3AAD66-DEB7-41DD-800B-4977A6887F1B}" dt="2019-02-26T18:48:46.616" v="9" actId="478"/>
            <ac:spMkLst>
              <pc:docMk/>
              <pc:sldMasterMk cId="1593038486" sldId="2147483648"/>
              <pc:sldLayoutMk cId="2063668959" sldId="2147483657"/>
              <ac:spMk id="15" creationId="{891357F0-DDCE-45ED-8C4F-DA751170F7C0}"/>
            </ac:spMkLst>
          </pc:spChg>
          <pc:spChg chg="del">
            <ac:chgData name="Siw Jonsson" userId="4963c80d2bb986b6" providerId="LiveId" clId="{3B3AAD66-DEB7-41DD-800B-4977A6887F1B}" dt="2019-02-26T18:48:46.616" v="9" actId="478"/>
            <ac:spMkLst>
              <pc:docMk/>
              <pc:sldMasterMk cId="1593038486" sldId="2147483648"/>
              <pc:sldLayoutMk cId="2063668959" sldId="2147483657"/>
              <ac:spMk id="16" creationId="{8B344123-4DA9-482F-9055-ADEF43F233F2}"/>
            </ac:spMkLst>
          </pc:spChg>
          <pc:spChg chg="del">
            <ac:chgData name="Siw Jonsson" userId="4963c80d2bb986b6" providerId="LiveId" clId="{3B3AAD66-DEB7-41DD-800B-4977A6887F1B}" dt="2019-02-26T18:48:46.616" v="9" actId="478"/>
            <ac:spMkLst>
              <pc:docMk/>
              <pc:sldMasterMk cId="1593038486" sldId="2147483648"/>
              <pc:sldLayoutMk cId="2063668959" sldId="2147483657"/>
              <ac:spMk id="17" creationId="{879D70FC-EF37-43F2-92F2-7357BB6B1CD0}"/>
            </ac:spMkLst>
          </pc:spChg>
          <pc:spChg chg="del">
            <ac:chgData name="Siw Jonsson" userId="4963c80d2bb986b6" providerId="LiveId" clId="{3B3AAD66-DEB7-41DD-800B-4977A6887F1B}" dt="2019-02-26T18:48:46.616" v="9" actId="478"/>
            <ac:spMkLst>
              <pc:docMk/>
              <pc:sldMasterMk cId="1593038486" sldId="2147483648"/>
              <pc:sldLayoutMk cId="2063668959" sldId="2147483657"/>
              <ac:spMk id="18" creationId="{18AED509-DD7A-467D-96F2-98B0F77C2C42}"/>
            </ac:spMkLst>
          </pc:spChg>
          <pc:spChg chg="del">
            <ac:chgData name="Siw Jonsson" userId="4963c80d2bb986b6" providerId="LiveId" clId="{3B3AAD66-DEB7-41DD-800B-4977A6887F1B}" dt="2019-02-26T18:48:46.616" v="9" actId="478"/>
            <ac:spMkLst>
              <pc:docMk/>
              <pc:sldMasterMk cId="1593038486" sldId="2147483648"/>
              <pc:sldLayoutMk cId="2063668959" sldId="2147483657"/>
              <ac:spMk id="19" creationId="{7FDE4770-03B1-45E3-A7E0-22B15DD12DD4}"/>
            </ac:spMkLst>
          </pc:spChg>
          <pc:spChg chg="del">
            <ac:chgData name="Siw Jonsson" userId="4963c80d2bb986b6" providerId="LiveId" clId="{3B3AAD66-DEB7-41DD-800B-4977A6887F1B}" dt="2019-02-26T18:48:46.616" v="9" actId="478"/>
            <ac:spMkLst>
              <pc:docMk/>
              <pc:sldMasterMk cId="1593038486" sldId="2147483648"/>
              <pc:sldLayoutMk cId="2063668959" sldId="2147483657"/>
              <ac:spMk id="20" creationId="{38E8B2C3-5945-4D79-A92E-54C8C6C5C578}"/>
            </ac:spMkLst>
          </pc:spChg>
        </pc:sldLayoutChg>
        <pc:sldLayoutChg chg="addSp delSp modSp">
          <pc:chgData name="Siw Jonsson" userId="4963c80d2bb986b6" providerId="LiveId" clId="{3B3AAD66-DEB7-41DD-800B-4977A6887F1B}" dt="2019-02-26T18:51:31.501" v="15" actId="207"/>
          <pc:sldLayoutMkLst>
            <pc:docMk/>
            <pc:sldMasterMk cId="1593038486" sldId="2147483648"/>
            <pc:sldLayoutMk cId="3898164706" sldId="2147483667"/>
          </pc:sldLayoutMkLst>
          <pc:spChg chg="add">
            <ac:chgData name="Siw Jonsson" userId="4963c80d2bb986b6" providerId="LiveId" clId="{3B3AAD66-DEB7-41DD-800B-4977A6887F1B}" dt="2019-02-26T18:50:15.925" v="13"/>
            <ac:spMkLst>
              <pc:docMk/>
              <pc:sldMasterMk cId="1593038486" sldId="2147483648"/>
              <pc:sldLayoutMk cId="3898164706" sldId="2147483667"/>
              <ac:spMk id="12" creationId="{98B9C9FD-8BA5-4A24-97CD-A9B185F53F68}"/>
            </ac:spMkLst>
          </pc:spChg>
          <pc:spChg chg="mod">
            <ac:chgData name="Siw Jonsson" userId="4963c80d2bb986b6" providerId="LiveId" clId="{3B3AAD66-DEB7-41DD-800B-4977A6887F1B}" dt="2019-02-26T18:50:03.916" v="12" actId="207"/>
            <ac:spMkLst>
              <pc:docMk/>
              <pc:sldMasterMk cId="1593038486" sldId="2147483648"/>
              <pc:sldLayoutMk cId="3898164706" sldId="2147483667"/>
              <ac:spMk id="13" creationId="{0CF88103-36D0-4BB6-B5C0-9080F7F7FF7F}"/>
            </ac:spMkLst>
          </pc:spChg>
          <pc:spChg chg="del">
            <ac:chgData name="Siw Jonsson" userId="4963c80d2bb986b6" providerId="LiveId" clId="{3B3AAD66-DEB7-41DD-800B-4977A6887F1B}" dt="2019-02-26T18:49:04.427" v="11" actId="478"/>
            <ac:spMkLst>
              <pc:docMk/>
              <pc:sldMasterMk cId="1593038486" sldId="2147483648"/>
              <pc:sldLayoutMk cId="3898164706" sldId="2147483667"/>
              <ac:spMk id="14" creationId="{0614AD9A-D145-4DB7-8AA0-E6710438C1FE}"/>
            </ac:spMkLst>
          </pc:spChg>
          <pc:spChg chg="del">
            <ac:chgData name="Siw Jonsson" userId="4963c80d2bb986b6" providerId="LiveId" clId="{3B3AAD66-DEB7-41DD-800B-4977A6887F1B}" dt="2019-02-26T18:49:04.427" v="11" actId="478"/>
            <ac:spMkLst>
              <pc:docMk/>
              <pc:sldMasterMk cId="1593038486" sldId="2147483648"/>
              <pc:sldLayoutMk cId="3898164706" sldId="2147483667"/>
              <ac:spMk id="15" creationId="{5E8E9F9A-26C9-4363-B3A0-A66E58FD7CE0}"/>
            </ac:spMkLst>
          </pc:spChg>
          <pc:spChg chg="del">
            <ac:chgData name="Siw Jonsson" userId="4963c80d2bb986b6" providerId="LiveId" clId="{3B3AAD66-DEB7-41DD-800B-4977A6887F1B}" dt="2019-02-26T18:49:04.427" v="11" actId="478"/>
            <ac:spMkLst>
              <pc:docMk/>
              <pc:sldMasterMk cId="1593038486" sldId="2147483648"/>
              <pc:sldLayoutMk cId="3898164706" sldId="2147483667"/>
              <ac:spMk id="16" creationId="{0A1D6D8F-986C-462F-AA45-383B378921CB}"/>
            </ac:spMkLst>
          </pc:spChg>
          <pc:spChg chg="del">
            <ac:chgData name="Siw Jonsson" userId="4963c80d2bb986b6" providerId="LiveId" clId="{3B3AAD66-DEB7-41DD-800B-4977A6887F1B}" dt="2019-02-26T18:49:04.427" v="11" actId="478"/>
            <ac:spMkLst>
              <pc:docMk/>
              <pc:sldMasterMk cId="1593038486" sldId="2147483648"/>
              <pc:sldLayoutMk cId="3898164706" sldId="2147483667"/>
              <ac:spMk id="17" creationId="{BCFEDF6B-E747-4CF7-B6CE-E0B05436A037}"/>
            </ac:spMkLst>
          </pc:spChg>
          <pc:spChg chg="del">
            <ac:chgData name="Siw Jonsson" userId="4963c80d2bb986b6" providerId="LiveId" clId="{3B3AAD66-DEB7-41DD-800B-4977A6887F1B}" dt="2019-02-26T18:49:04.427" v="11" actId="478"/>
            <ac:spMkLst>
              <pc:docMk/>
              <pc:sldMasterMk cId="1593038486" sldId="2147483648"/>
              <pc:sldLayoutMk cId="3898164706" sldId="2147483667"/>
              <ac:spMk id="18" creationId="{28C239FC-ABE4-4075-BFF7-20F49C8F5EBF}"/>
            </ac:spMkLst>
          </pc:spChg>
          <pc:spChg chg="del">
            <ac:chgData name="Siw Jonsson" userId="4963c80d2bb986b6" providerId="LiveId" clId="{3B3AAD66-DEB7-41DD-800B-4977A6887F1B}" dt="2019-02-26T18:49:04.427" v="11" actId="478"/>
            <ac:spMkLst>
              <pc:docMk/>
              <pc:sldMasterMk cId="1593038486" sldId="2147483648"/>
              <pc:sldLayoutMk cId="3898164706" sldId="2147483667"/>
              <ac:spMk id="19" creationId="{924A6749-AB9C-4D17-8B1E-59CE6B00C413}"/>
            </ac:spMkLst>
          </pc:spChg>
          <pc:spChg chg="del">
            <ac:chgData name="Siw Jonsson" userId="4963c80d2bb986b6" providerId="LiveId" clId="{3B3AAD66-DEB7-41DD-800B-4977A6887F1B}" dt="2019-02-26T18:49:04.427" v="11" actId="478"/>
            <ac:spMkLst>
              <pc:docMk/>
              <pc:sldMasterMk cId="1593038486" sldId="2147483648"/>
              <pc:sldLayoutMk cId="3898164706" sldId="2147483667"/>
              <ac:spMk id="20" creationId="{881FDF59-F443-48CF-BD1B-5D60E192D908}"/>
            </ac:spMkLst>
          </pc:spChg>
          <pc:spChg chg="add">
            <ac:chgData name="Siw Jonsson" userId="4963c80d2bb986b6" providerId="LiveId" clId="{3B3AAD66-DEB7-41DD-800B-4977A6887F1B}" dt="2019-02-26T18:50:15.925" v="13"/>
            <ac:spMkLst>
              <pc:docMk/>
              <pc:sldMasterMk cId="1593038486" sldId="2147483648"/>
              <pc:sldLayoutMk cId="3898164706" sldId="2147483667"/>
              <ac:spMk id="23" creationId="{64061096-B1D5-48C1-8455-5A6836AAEF46}"/>
            </ac:spMkLst>
          </pc:spChg>
          <pc:spChg chg="add mod">
            <ac:chgData name="Siw Jonsson" userId="4963c80d2bb986b6" providerId="LiveId" clId="{3B3AAD66-DEB7-41DD-800B-4977A6887F1B}" dt="2019-02-26T18:51:31.501" v="15" actId="207"/>
            <ac:spMkLst>
              <pc:docMk/>
              <pc:sldMasterMk cId="1593038486" sldId="2147483648"/>
              <pc:sldLayoutMk cId="3898164706" sldId="2147483667"/>
              <ac:spMk id="24" creationId="{047779B6-D1D3-4ABB-960B-0EECAC51D489}"/>
            </ac:spMkLst>
          </pc:spChg>
          <pc:spChg chg="add mod">
            <ac:chgData name="Siw Jonsson" userId="4963c80d2bb986b6" providerId="LiveId" clId="{3B3AAD66-DEB7-41DD-800B-4977A6887F1B}" dt="2019-02-26T18:51:31.501" v="15" actId="207"/>
            <ac:spMkLst>
              <pc:docMk/>
              <pc:sldMasterMk cId="1593038486" sldId="2147483648"/>
              <pc:sldLayoutMk cId="3898164706" sldId="2147483667"/>
              <ac:spMk id="25" creationId="{52DF7B3B-D2AB-41B5-AF25-970D3AA5395E}"/>
            </ac:spMkLst>
          </pc:spChg>
          <pc:spChg chg="add mod">
            <ac:chgData name="Siw Jonsson" userId="4963c80d2bb986b6" providerId="LiveId" clId="{3B3AAD66-DEB7-41DD-800B-4977A6887F1B}" dt="2019-02-26T18:51:13.036" v="14" actId="207"/>
            <ac:spMkLst>
              <pc:docMk/>
              <pc:sldMasterMk cId="1593038486" sldId="2147483648"/>
              <pc:sldLayoutMk cId="3898164706" sldId="2147483667"/>
              <ac:spMk id="26" creationId="{E0DB83DA-3129-4200-B2E6-94C762162512}"/>
            </ac:spMkLst>
          </pc:spChg>
          <pc:spChg chg="add mod">
            <ac:chgData name="Siw Jonsson" userId="4963c80d2bb986b6" providerId="LiveId" clId="{3B3AAD66-DEB7-41DD-800B-4977A6887F1B}" dt="2019-02-26T18:51:13.036" v="14" actId="207"/>
            <ac:spMkLst>
              <pc:docMk/>
              <pc:sldMasterMk cId="1593038486" sldId="2147483648"/>
              <pc:sldLayoutMk cId="3898164706" sldId="2147483667"/>
              <ac:spMk id="27" creationId="{EF897136-51FD-4929-AD84-F9E1B85DB60A}"/>
            </ac:spMkLst>
          </pc:spChg>
          <pc:spChg chg="add mod">
            <ac:chgData name="Siw Jonsson" userId="4963c80d2bb986b6" providerId="LiveId" clId="{3B3AAD66-DEB7-41DD-800B-4977A6887F1B}" dt="2019-02-26T18:51:13.036" v="14" actId="207"/>
            <ac:spMkLst>
              <pc:docMk/>
              <pc:sldMasterMk cId="1593038486" sldId="2147483648"/>
              <pc:sldLayoutMk cId="3898164706" sldId="2147483667"/>
              <ac:spMk id="28" creationId="{DDE9AB05-EE2C-4283-B258-3EEC246239C5}"/>
            </ac:spMkLst>
          </pc:spChg>
        </pc:sldLayoutChg>
        <pc:sldLayoutChg chg="addSp delSp modSp">
          <pc:chgData name="Siw Jonsson" userId="4963c80d2bb986b6" providerId="LiveId" clId="{3B3AAD66-DEB7-41DD-800B-4977A6887F1B}" dt="2019-02-26T18:51:53.535" v="17"/>
          <pc:sldLayoutMkLst>
            <pc:docMk/>
            <pc:sldMasterMk cId="1593038486" sldId="2147483648"/>
            <pc:sldLayoutMk cId="2075559214" sldId="2147483668"/>
          </pc:sldLayoutMkLst>
          <pc:spChg chg="add mod">
            <ac:chgData name="Siw Jonsson" userId="4963c80d2bb986b6" providerId="LiveId" clId="{3B3AAD66-DEB7-41DD-800B-4977A6887F1B}" dt="2019-02-26T18:51:53.535" v="17"/>
            <ac:spMkLst>
              <pc:docMk/>
              <pc:sldMasterMk cId="1593038486" sldId="2147483648"/>
              <pc:sldLayoutMk cId="2075559214" sldId="2147483668"/>
              <ac:spMk id="2" creationId="{57C8D4BA-3ABB-4534-81D6-4A1EF53C8996}"/>
            </ac:spMkLst>
          </pc:spChg>
          <pc:spChg chg="add mod">
            <ac:chgData name="Siw Jonsson" userId="4963c80d2bb986b6" providerId="LiveId" clId="{3B3AAD66-DEB7-41DD-800B-4977A6887F1B}" dt="2019-02-26T18:51:53.535" v="17"/>
            <ac:spMkLst>
              <pc:docMk/>
              <pc:sldMasterMk cId="1593038486" sldId="2147483648"/>
              <pc:sldLayoutMk cId="2075559214" sldId="2147483668"/>
              <ac:spMk id="4" creationId="{E2A0CC1C-7AB4-4E39-8105-444EB00EF918}"/>
            </ac:spMkLst>
          </pc:spChg>
          <pc:spChg chg="del">
            <ac:chgData name="Siw Jonsson" userId="4963c80d2bb986b6" providerId="LiveId" clId="{3B3AAD66-DEB7-41DD-800B-4977A6887F1B}" dt="2019-02-26T18:51:49.249" v="16" actId="478"/>
            <ac:spMkLst>
              <pc:docMk/>
              <pc:sldMasterMk cId="1593038486" sldId="2147483648"/>
              <pc:sldLayoutMk cId="2075559214" sldId="2147483668"/>
              <ac:spMk id="19" creationId="{2254175C-91D8-4D20-B2C3-A3101E24BC2A}"/>
            </ac:spMkLst>
          </pc:spChg>
          <pc:spChg chg="del">
            <ac:chgData name="Siw Jonsson" userId="4963c80d2bb986b6" providerId="LiveId" clId="{3B3AAD66-DEB7-41DD-800B-4977A6887F1B}" dt="2019-02-26T18:51:49.249" v="16" actId="478"/>
            <ac:spMkLst>
              <pc:docMk/>
              <pc:sldMasterMk cId="1593038486" sldId="2147483648"/>
              <pc:sldLayoutMk cId="2075559214" sldId="2147483668"/>
              <ac:spMk id="20" creationId="{76D2CC4D-697D-4E74-8E1A-2DDCEB9D1231}"/>
            </ac:spMkLst>
          </pc:spChg>
          <pc:spChg chg="del">
            <ac:chgData name="Siw Jonsson" userId="4963c80d2bb986b6" providerId="LiveId" clId="{3B3AAD66-DEB7-41DD-800B-4977A6887F1B}" dt="2019-02-26T18:51:49.249" v="16" actId="478"/>
            <ac:spMkLst>
              <pc:docMk/>
              <pc:sldMasterMk cId="1593038486" sldId="2147483648"/>
              <pc:sldLayoutMk cId="2075559214" sldId="2147483668"/>
              <ac:spMk id="21" creationId="{150E0A7A-F92D-4189-A3C8-FA922B70E1DC}"/>
            </ac:spMkLst>
          </pc:spChg>
          <pc:spChg chg="del">
            <ac:chgData name="Siw Jonsson" userId="4963c80d2bb986b6" providerId="LiveId" clId="{3B3AAD66-DEB7-41DD-800B-4977A6887F1B}" dt="2019-02-26T18:51:49.249" v="16" actId="478"/>
            <ac:spMkLst>
              <pc:docMk/>
              <pc:sldMasterMk cId="1593038486" sldId="2147483648"/>
              <pc:sldLayoutMk cId="2075559214" sldId="2147483668"/>
              <ac:spMk id="22" creationId="{0BCC6A3C-433A-412A-9A67-1BAE038D38EA}"/>
            </ac:spMkLst>
          </pc:spChg>
          <pc:spChg chg="del">
            <ac:chgData name="Siw Jonsson" userId="4963c80d2bb986b6" providerId="LiveId" clId="{3B3AAD66-DEB7-41DD-800B-4977A6887F1B}" dt="2019-02-26T18:51:49.249" v="16" actId="478"/>
            <ac:spMkLst>
              <pc:docMk/>
              <pc:sldMasterMk cId="1593038486" sldId="2147483648"/>
              <pc:sldLayoutMk cId="2075559214" sldId="2147483668"/>
              <ac:spMk id="23" creationId="{AD2A1B6F-1E30-4EE4-AAFF-0CF70AC02030}"/>
            </ac:spMkLst>
          </pc:spChg>
          <pc:spChg chg="del">
            <ac:chgData name="Siw Jonsson" userId="4963c80d2bb986b6" providerId="LiveId" clId="{3B3AAD66-DEB7-41DD-800B-4977A6887F1B}" dt="2019-02-26T18:51:49.249" v="16" actId="478"/>
            <ac:spMkLst>
              <pc:docMk/>
              <pc:sldMasterMk cId="1593038486" sldId="2147483648"/>
              <pc:sldLayoutMk cId="2075559214" sldId="2147483668"/>
              <ac:spMk id="24" creationId="{B254895F-1DC6-43BF-804E-B24F8FCE7B3D}"/>
            </ac:spMkLst>
          </pc:spChg>
          <pc:spChg chg="del">
            <ac:chgData name="Siw Jonsson" userId="4963c80d2bb986b6" providerId="LiveId" clId="{3B3AAD66-DEB7-41DD-800B-4977A6887F1B}" dt="2019-02-26T18:51:49.249" v="16" actId="478"/>
            <ac:spMkLst>
              <pc:docMk/>
              <pc:sldMasterMk cId="1593038486" sldId="2147483648"/>
              <pc:sldLayoutMk cId="2075559214" sldId="2147483668"/>
              <ac:spMk id="29" creationId="{52F56741-ADDD-4791-A6B7-17F11CD6D590}"/>
            </ac:spMkLst>
          </pc:spChg>
        </pc:sldLayoutChg>
        <pc:sldLayoutChg chg="addSp modSp">
          <pc:chgData name="Siw Jonsson" userId="4963c80d2bb986b6" providerId="LiveId" clId="{3B3AAD66-DEB7-41DD-800B-4977A6887F1B}" dt="2019-02-26T18:52:00.463" v="18"/>
          <pc:sldLayoutMkLst>
            <pc:docMk/>
            <pc:sldMasterMk cId="1593038486" sldId="2147483648"/>
            <pc:sldLayoutMk cId="3668296358" sldId="2147483669"/>
          </pc:sldLayoutMkLst>
          <pc:spChg chg="add mod">
            <ac:chgData name="Siw Jonsson" userId="4963c80d2bb986b6" providerId="LiveId" clId="{3B3AAD66-DEB7-41DD-800B-4977A6887F1B}" dt="2019-02-26T18:52:00.463" v="18"/>
            <ac:spMkLst>
              <pc:docMk/>
              <pc:sldMasterMk cId="1593038486" sldId="2147483648"/>
              <pc:sldLayoutMk cId="3668296358" sldId="2147483669"/>
              <ac:spMk id="3" creationId="{A04693D5-DE1C-4BAF-AD41-8746B443E1DB}"/>
            </ac:spMkLst>
          </pc:spChg>
          <pc:spChg chg="add mod">
            <ac:chgData name="Siw Jonsson" userId="4963c80d2bb986b6" providerId="LiveId" clId="{3B3AAD66-DEB7-41DD-800B-4977A6887F1B}" dt="2019-02-26T18:52:00.463" v="18"/>
            <ac:spMkLst>
              <pc:docMk/>
              <pc:sldMasterMk cId="1593038486" sldId="2147483648"/>
              <pc:sldLayoutMk cId="3668296358" sldId="2147483669"/>
              <ac:spMk id="4" creationId="{A94EB4E2-0279-4122-B16D-F32FC400BF53}"/>
            </ac:spMkLst>
          </pc:spChg>
        </pc:sldLayoutChg>
      </pc:sldMasterChg>
    </pc:docChg>
  </pc:docChgLst>
  <pc:docChgLst>
    <pc:chgData name="Siw Jonsson" userId="4963c80d2bb986b6" providerId="LiveId" clId="{E2BB98F3-B2DE-4B3B-BE39-F91EA500E874}"/>
    <pc:docChg chg="undo custSel addSld delSld modSld modMainMaster">
      <pc:chgData name="Siw Jonsson" userId="4963c80d2bb986b6" providerId="LiveId" clId="{E2BB98F3-B2DE-4B3B-BE39-F91EA500E874}" dt="2019-04-15T13:01:22.163" v="1875" actId="2696"/>
      <pc:docMkLst>
        <pc:docMk/>
      </pc:docMkLst>
      <pc:sldChg chg="addSp delSp modSp">
        <pc:chgData name="Siw Jonsson" userId="4963c80d2bb986b6" providerId="LiveId" clId="{E2BB98F3-B2DE-4B3B-BE39-F91EA500E874}" dt="2019-04-12T11:19:27.821" v="1874"/>
        <pc:sldMkLst>
          <pc:docMk/>
          <pc:sldMk cId="2050442288" sldId="260"/>
        </pc:sldMkLst>
        <pc:spChg chg="add del mod">
          <ac:chgData name="Siw Jonsson" userId="4963c80d2bb986b6" providerId="LiveId" clId="{E2BB98F3-B2DE-4B3B-BE39-F91EA500E874}" dt="2019-04-11T13:36:54.523" v="1744"/>
          <ac:spMkLst>
            <pc:docMk/>
            <pc:sldMk cId="2050442288" sldId="260"/>
            <ac:spMk id="2" creationId="{0BC97D90-E945-4D47-A0CF-2FB56724966C}"/>
          </ac:spMkLst>
        </pc:spChg>
        <pc:spChg chg="add del mod">
          <ac:chgData name="Siw Jonsson" userId="4963c80d2bb986b6" providerId="LiveId" clId="{E2BB98F3-B2DE-4B3B-BE39-F91EA500E874}" dt="2019-04-10T21:21:06.023" v="124"/>
          <ac:spMkLst>
            <pc:docMk/>
            <pc:sldMk cId="2050442288" sldId="260"/>
            <ac:spMk id="2" creationId="{525D843E-E509-47ED-9090-B65EDA7CFAC8}"/>
          </ac:spMkLst>
        </pc:spChg>
        <pc:spChg chg="add del mod">
          <ac:chgData name="Siw Jonsson" userId="4963c80d2bb986b6" providerId="LiveId" clId="{E2BB98F3-B2DE-4B3B-BE39-F91EA500E874}" dt="2019-04-11T13:36:54.523" v="1744"/>
          <ac:spMkLst>
            <pc:docMk/>
            <pc:sldMk cId="2050442288" sldId="260"/>
            <ac:spMk id="3" creationId="{7423BC3E-4E87-4CF6-8B7F-787EDD18AB17}"/>
          </ac:spMkLst>
        </pc:spChg>
        <pc:spChg chg="add del mod">
          <ac:chgData name="Siw Jonsson" userId="4963c80d2bb986b6" providerId="LiveId" clId="{E2BB98F3-B2DE-4B3B-BE39-F91EA500E874}" dt="2019-04-10T21:21:06.023" v="124"/>
          <ac:spMkLst>
            <pc:docMk/>
            <pc:sldMk cId="2050442288" sldId="260"/>
            <ac:spMk id="3" creationId="{B4B5B087-3945-42B5-8841-419B3EF1CF43}"/>
          </ac:spMkLst>
        </pc:spChg>
        <pc:spChg chg="add del mod">
          <ac:chgData name="Siw Jonsson" userId="4963c80d2bb986b6" providerId="LiveId" clId="{E2BB98F3-B2DE-4B3B-BE39-F91EA500E874}" dt="2019-04-10T21:22:44.847" v="142"/>
          <ac:spMkLst>
            <pc:docMk/>
            <pc:sldMk cId="2050442288" sldId="260"/>
            <ac:spMk id="4" creationId="{DF35BD9A-1CBF-4F3B-952B-7ED91DF96131}"/>
          </ac:spMkLst>
        </pc:spChg>
        <pc:spChg chg="add del mod">
          <ac:chgData name="Siw Jonsson" userId="4963c80d2bb986b6" providerId="LiveId" clId="{E2BB98F3-B2DE-4B3B-BE39-F91EA500E874}" dt="2019-04-11T13:36:54.523" v="1744"/>
          <ac:spMkLst>
            <pc:docMk/>
            <pc:sldMk cId="2050442288" sldId="260"/>
            <ac:spMk id="4" creationId="{F9DEB93C-7F16-4B22-A0F6-0ACC7B3E486F}"/>
          </ac:spMkLst>
        </pc:spChg>
        <pc:spChg chg="add del mod">
          <ac:chgData name="Siw Jonsson" userId="4963c80d2bb986b6" providerId="LiveId" clId="{E2BB98F3-B2DE-4B3B-BE39-F91EA500E874}" dt="2019-04-10T21:22:44.847" v="142"/>
          <ac:spMkLst>
            <pc:docMk/>
            <pc:sldMk cId="2050442288" sldId="260"/>
            <ac:spMk id="5" creationId="{1655B114-8EDE-4767-9FFA-35136E75775C}"/>
          </ac:spMkLst>
        </pc:spChg>
        <pc:spChg chg="add del mod">
          <ac:chgData name="Siw Jonsson" userId="4963c80d2bb986b6" providerId="LiveId" clId="{E2BB98F3-B2DE-4B3B-BE39-F91EA500E874}" dt="2019-04-11T13:36:54.523" v="1744"/>
          <ac:spMkLst>
            <pc:docMk/>
            <pc:sldMk cId="2050442288" sldId="260"/>
            <ac:spMk id="5" creationId="{92DC2334-F513-436B-86AC-D79AA8081743}"/>
          </ac:spMkLst>
        </pc:spChg>
        <pc:spChg chg="add del mod">
          <ac:chgData name="Siw Jonsson" userId="4963c80d2bb986b6" providerId="LiveId" clId="{E2BB98F3-B2DE-4B3B-BE39-F91EA500E874}" dt="2019-04-11T13:36:54.523" v="1744"/>
          <ac:spMkLst>
            <pc:docMk/>
            <pc:sldMk cId="2050442288" sldId="260"/>
            <ac:spMk id="6" creationId="{4D7CBF4A-3ADE-44A0-9980-891E731BCD72}"/>
          </ac:spMkLst>
        </pc:spChg>
        <pc:spChg chg="add del mod">
          <ac:chgData name="Siw Jonsson" userId="4963c80d2bb986b6" providerId="LiveId" clId="{E2BB98F3-B2DE-4B3B-BE39-F91EA500E874}" dt="2019-04-10T21:22:44.847" v="142"/>
          <ac:spMkLst>
            <pc:docMk/>
            <pc:sldMk cId="2050442288" sldId="260"/>
            <ac:spMk id="6" creationId="{54DD1E23-AEFB-4D85-BAC4-17EBDB26A3E4}"/>
          </ac:spMkLst>
        </pc:spChg>
        <pc:spChg chg="add del mod">
          <ac:chgData name="Siw Jonsson" userId="4963c80d2bb986b6" providerId="LiveId" clId="{E2BB98F3-B2DE-4B3B-BE39-F91EA500E874}" dt="2019-04-12T11:19:27.821" v="1874"/>
          <ac:spMkLst>
            <pc:docMk/>
            <pc:sldMk cId="2050442288" sldId="260"/>
            <ac:spMk id="7" creationId="{059C765D-4716-4A2A-8415-D5968A982DE4}"/>
          </ac:spMkLst>
        </pc:spChg>
        <pc:spChg chg="add del mod">
          <ac:chgData name="Siw Jonsson" userId="4963c80d2bb986b6" providerId="LiveId" clId="{E2BB98F3-B2DE-4B3B-BE39-F91EA500E874}" dt="2019-04-10T21:22:44.847" v="142"/>
          <ac:spMkLst>
            <pc:docMk/>
            <pc:sldMk cId="2050442288" sldId="260"/>
            <ac:spMk id="7" creationId="{129F7FBB-30D3-42E3-8B79-FE8033248358}"/>
          </ac:spMkLst>
        </pc:spChg>
        <pc:spChg chg="add del mod">
          <ac:chgData name="Siw Jonsson" userId="4963c80d2bb986b6" providerId="LiveId" clId="{E2BB98F3-B2DE-4B3B-BE39-F91EA500E874}" dt="2019-04-10T21:37:52.641" v="199"/>
          <ac:spMkLst>
            <pc:docMk/>
            <pc:sldMk cId="2050442288" sldId="260"/>
            <ac:spMk id="8" creationId="{2E4E94F7-18DD-44F2-BEA0-5500FCAA3DAA}"/>
          </ac:spMkLst>
        </pc:spChg>
        <pc:spChg chg="add del mod">
          <ac:chgData name="Siw Jonsson" userId="4963c80d2bb986b6" providerId="LiveId" clId="{E2BB98F3-B2DE-4B3B-BE39-F91EA500E874}" dt="2019-04-12T11:19:27.821" v="1874"/>
          <ac:spMkLst>
            <pc:docMk/>
            <pc:sldMk cId="2050442288" sldId="260"/>
            <ac:spMk id="8" creationId="{C5370F27-A5BE-47DE-ACBC-EC1E1272E72B}"/>
          </ac:spMkLst>
        </pc:spChg>
        <pc:spChg chg="add del mod">
          <ac:chgData name="Siw Jonsson" userId="4963c80d2bb986b6" providerId="LiveId" clId="{E2BB98F3-B2DE-4B3B-BE39-F91EA500E874}" dt="2019-04-10T21:37:52.641" v="199"/>
          <ac:spMkLst>
            <pc:docMk/>
            <pc:sldMk cId="2050442288" sldId="260"/>
            <ac:spMk id="9" creationId="{286EAA39-FFD4-41F5-968F-156723566AAB}"/>
          </ac:spMkLst>
        </pc:spChg>
        <pc:spChg chg="add del mod">
          <ac:chgData name="Siw Jonsson" userId="4963c80d2bb986b6" providerId="LiveId" clId="{E2BB98F3-B2DE-4B3B-BE39-F91EA500E874}" dt="2019-04-12T11:19:27.821" v="1874"/>
          <ac:spMkLst>
            <pc:docMk/>
            <pc:sldMk cId="2050442288" sldId="260"/>
            <ac:spMk id="9" creationId="{7BD9122B-5E1A-4B6A-8198-66486505BA0F}"/>
          </ac:spMkLst>
        </pc:spChg>
        <pc:spChg chg="add del mod">
          <ac:chgData name="Siw Jonsson" userId="4963c80d2bb986b6" providerId="LiveId" clId="{E2BB98F3-B2DE-4B3B-BE39-F91EA500E874}" dt="2019-04-12T11:19:27.821" v="1874"/>
          <ac:spMkLst>
            <pc:docMk/>
            <pc:sldMk cId="2050442288" sldId="260"/>
            <ac:spMk id="10" creationId="{012A2A76-E6C8-4D42-BEB1-FDCB37A79002}"/>
          </ac:spMkLst>
        </pc:spChg>
        <pc:spChg chg="add del mod">
          <ac:chgData name="Siw Jonsson" userId="4963c80d2bb986b6" providerId="LiveId" clId="{E2BB98F3-B2DE-4B3B-BE39-F91EA500E874}" dt="2019-04-12T11:19:27.821" v="1874"/>
          <ac:spMkLst>
            <pc:docMk/>
            <pc:sldMk cId="2050442288" sldId="260"/>
            <ac:spMk id="11" creationId="{0ADBE3D9-442B-4BB3-A2CF-25FCF82E95A7}"/>
          </ac:spMkLst>
        </pc:spChg>
        <pc:spChg chg="add del mod">
          <ac:chgData name="Siw Jonsson" userId="4963c80d2bb986b6" providerId="LiveId" clId="{E2BB98F3-B2DE-4B3B-BE39-F91EA500E874}" dt="2019-04-10T21:38:28.450" v="202"/>
          <ac:spMkLst>
            <pc:docMk/>
            <pc:sldMk cId="2050442288" sldId="260"/>
            <ac:spMk id="12" creationId="{74DFADBF-97F8-4720-932A-FF6ED53E050C}"/>
          </ac:spMkLst>
        </pc:spChg>
        <pc:spChg chg="add mod">
          <ac:chgData name="Siw Jonsson" userId="4963c80d2bb986b6" providerId="LiveId" clId="{E2BB98F3-B2DE-4B3B-BE39-F91EA500E874}" dt="2019-04-12T11:19:27.821" v="1874"/>
          <ac:spMkLst>
            <pc:docMk/>
            <pc:sldMk cId="2050442288" sldId="260"/>
            <ac:spMk id="12" creationId="{EE70DAF1-712E-4F7D-8509-A07E487CC535}"/>
          </ac:spMkLst>
        </pc:spChg>
        <pc:spChg chg="add mod">
          <ac:chgData name="Siw Jonsson" userId="4963c80d2bb986b6" providerId="LiveId" clId="{E2BB98F3-B2DE-4B3B-BE39-F91EA500E874}" dt="2019-04-12T11:19:27.821" v="1874"/>
          <ac:spMkLst>
            <pc:docMk/>
            <pc:sldMk cId="2050442288" sldId="260"/>
            <ac:spMk id="13" creationId="{856F6F7F-7502-422F-935C-1AE0AFFD6561}"/>
          </ac:spMkLst>
        </pc:spChg>
        <pc:spChg chg="add del mod">
          <ac:chgData name="Siw Jonsson" userId="4963c80d2bb986b6" providerId="LiveId" clId="{E2BB98F3-B2DE-4B3B-BE39-F91EA500E874}" dt="2019-04-10T21:38:14.972" v="200"/>
          <ac:spMkLst>
            <pc:docMk/>
            <pc:sldMk cId="2050442288" sldId="260"/>
            <ac:spMk id="13" creationId="{95AC4CD4-1A18-4B41-986B-DBB2DB1D2B1F}"/>
          </ac:spMkLst>
        </pc:spChg>
        <pc:spChg chg="add mod">
          <ac:chgData name="Siw Jonsson" userId="4963c80d2bb986b6" providerId="LiveId" clId="{E2BB98F3-B2DE-4B3B-BE39-F91EA500E874}" dt="2019-04-12T11:19:27.821" v="1874"/>
          <ac:spMkLst>
            <pc:docMk/>
            <pc:sldMk cId="2050442288" sldId="260"/>
            <ac:spMk id="14" creationId="{452E7C45-FBF1-4148-B43B-09FC43B344C5}"/>
          </ac:spMkLst>
        </pc:spChg>
        <pc:spChg chg="add del mod">
          <ac:chgData name="Siw Jonsson" userId="4963c80d2bb986b6" providerId="LiveId" clId="{E2BB98F3-B2DE-4B3B-BE39-F91EA500E874}" dt="2019-04-10T21:38:28.450" v="202"/>
          <ac:spMkLst>
            <pc:docMk/>
            <pc:sldMk cId="2050442288" sldId="260"/>
            <ac:spMk id="14" creationId="{7346E434-9F55-4AE7-AE7A-2479AD3A7439}"/>
          </ac:spMkLst>
        </pc:spChg>
        <pc:spChg chg="add del mod">
          <ac:chgData name="Siw Jonsson" userId="4963c80d2bb986b6" providerId="LiveId" clId="{E2BB98F3-B2DE-4B3B-BE39-F91EA500E874}" dt="2019-04-10T21:38:28.450" v="202"/>
          <ac:spMkLst>
            <pc:docMk/>
            <pc:sldMk cId="2050442288" sldId="260"/>
            <ac:spMk id="15" creationId="{0A07674E-09FB-4AFA-A1FF-3F731AA91666}"/>
          </ac:spMkLst>
        </pc:spChg>
        <pc:spChg chg="add mod">
          <ac:chgData name="Siw Jonsson" userId="4963c80d2bb986b6" providerId="LiveId" clId="{E2BB98F3-B2DE-4B3B-BE39-F91EA500E874}" dt="2019-04-12T11:19:27.821" v="1874"/>
          <ac:spMkLst>
            <pc:docMk/>
            <pc:sldMk cId="2050442288" sldId="260"/>
            <ac:spMk id="15" creationId="{7C97EC4B-2A31-4BF5-8F54-93CE681DC448}"/>
          </ac:spMkLst>
        </pc:spChg>
        <pc:spChg chg="add mod">
          <ac:chgData name="Siw Jonsson" userId="4963c80d2bb986b6" providerId="LiveId" clId="{E2BB98F3-B2DE-4B3B-BE39-F91EA500E874}" dt="2019-04-12T11:19:27.821" v="1874"/>
          <ac:spMkLst>
            <pc:docMk/>
            <pc:sldMk cId="2050442288" sldId="260"/>
            <ac:spMk id="16" creationId="{BE01B79C-0250-4116-BD69-21D4AA59AEFD}"/>
          </ac:spMkLst>
        </pc:spChg>
        <pc:spChg chg="add del mod">
          <ac:chgData name="Siw Jonsson" userId="4963c80d2bb986b6" providerId="LiveId" clId="{E2BB98F3-B2DE-4B3B-BE39-F91EA500E874}" dt="2019-04-10T21:38:28.450" v="202"/>
          <ac:spMkLst>
            <pc:docMk/>
            <pc:sldMk cId="2050442288" sldId="260"/>
            <ac:spMk id="16" creationId="{CAB2DAF2-3B7D-4D3E-9064-7EB4889B1DEF}"/>
          </ac:spMkLst>
        </pc:spChg>
        <pc:spChg chg="add del mod">
          <ac:chgData name="Siw Jonsson" userId="4963c80d2bb986b6" providerId="LiveId" clId="{E2BB98F3-B2DE-4B3B-BE39-F91EA500E874}" dt="2019-04-10T21:38:28.450" v="202"/>
          <ac:spMkLst>
            <pc:docMk/>
            <pc:sldMk cId="2050442288" sldId="260"/>
            <ac:spMk id="17" creationId="{0CDF8B72-B79E-4527-8AD3-FD5622B33D18}"/>
          </ac:spMkLst>
        </pc:spChg>
        <pc:spChg chg="add del mod">
          <ac:chgData name="Siw Jonsson" userId="4963c80d2bb986b6" providerId="LiveId" clId="{E2BB98F3-B2DE-4B3B-BE39-F91EA500E874}" dt="2019-04-10T21:38:28.450" v="202"/>
          <ac:spMkLst>
            <pc:docMk/>
            <pc:sldMk cId="2050442288" sldId="260"/>
            <ac:spMk id="22" creationId="{DF8C2361-4FF0-46E0-B640-ACA2A326527A}"/>
          </ac:spMkLst>
        </pc:spChg>
        <pc:spChg chg="add del mod">
          <ac:chgData name="Siw Jonsson" userId="4963c80d2bb986b6" providerId="LiveId" clId="{E2BB98F3-B2DE-4B3B-BE39-F91EA500E874}" dt="2019-04-10T21:38:28.450" v="202"/>
          <ac:spMkLst>
            <pc:docMk/>
            <pc:sldMk cId="2050442288" sldId="260"/>
            <ac:spMk id="23" creationId="{F0BD0E5F-1C98-4B82-B4C4-12481BF87DD3}"/>
          </ac:spMkLst>
        </pc:spChg>
        <pc:spChg chg="add del mod">
          <ac:chgData name="Siw Jonsson" userId="4963c80d2bb986b6" providerId="LiveId" clId="{E2BB98F3-B2DE-4B3B-BE39-F91EA500E874}" dt="2019-04-10T21:38:28.450" v="202"/>
          <ac:spMkLst>
            <pc:docMk/>
            <pc:sldMk cId="2050442288" sldId="260"/>
            <ac:spMk id="24" creationId="{9E44A99A-2F94-48A8-8DBA-77DF3DD3DF8E}"/>
          </ac:spMkLst>
        </pc:spChg>
        <pc:spChg chg="del">
          <ac:chgData name="Siw Jonsson" userId="4963c80d2bb986b6" providerId="LiveId" clId="{E2BB98F3-B2DE-4B3B-BE39-F91EA500E874}" dt="2019-04-10T21:21:06.023" v="124"/>
          <ac:spMkLst>
            <pc:docMk/>
            <pc:sldMk cId="2050442288" sldId="260"/>
            <ac:spMk id="25" creationId="{93BC0752-ED77-4744-B725-31FC2788F3D7}"/>
          </ac:spMkLst>
        </pc:spChg>
        <pc:spChg chg="del">
          <ac:chgData name="Siw Jonsson" userId="4963c80d2bb986b6" providerId="LiveId" clId="{E2BB98F3-B2DE-4B3B-BE39-F91EA500E874}" dt="2019-04-10T21:21:06.023" v="124"/>
          <ac:spMkLst>
            <pc:docMk/>
            <pc:sldMk cId="2050442288" sldId="260"/>
            <ac:spMk id="26" creationId="{85278E0B-93ED-46C7-B5CB-C0F90CC7BE83}"/>
          </ac:spMkLst>
        </pc:spChg>
        <pc:spChg chg="add del mod">
          <ac:chgData name="Siw Jonsson" userId="4963c80d2bb986b6" providerId="LiveId" clId="{E2BB98F3-B2DE-4B3B-BE39-F91EA500E874}" dt="2019-04-10T21:52:15.392" v="848"/>
          <ac:spMkLst>
            <pc:docMk/>
            <pc:sldMk cId="2050442288" sldId="260"/>
            <ac:spMk id="27" creationId="{2CD2FDDA-2CC4-4936-9703-E0D52771D3B4}"/>
          </ac:spMkLst>
        </pc:spChg>
        <pc:spChg chg="del">
          <ac:chgData name="Siw Jonsson" userId="4963c80d2bb986b6" providerId="LiveId" clId="{E2BB98F3-B2DE-4B3B-BE39-F91EA500E874}" dt="2019-04-11T09:43:37.757" v="1394" actId="478"/>
          <ac:spMkLst>
            <pc:docMk/>
            <pc:sldMk cId="2050442288" sldId="260"/>
            <ac:spMk id="28" creationId="{F0603CCC-C5BD-4812-8528-3567D2609337}"/>
          </ac:spMkLst>
        </pc:spChg>
        <pc:spChg chg="add del mod">
          <ac:chgData name="Siw Jonsson" userId="4963c80d2bb986b6" providerId="LiveId" clId="{E2BB98F3-B2DE-4B3B-BE39-F91EA500E874}" dt="2019-04-10T21:52:15.392" v="848"/>
          <ac:spMkLst>
            <pc:docMk/>
            <pc:sldMk cId="2050442288" sldId="260"/>
            <ac:spMk id="29" creationId="{F7EB546A-E730-47ED-A846-5D476CF1A525}"/>
          </ac:spMkLst>
        </pc:spChg>
        <pc:spChg chg="add del mod">
          <ac:chgData name="Siw Jonsson" userId="4963c80d2bb986b6" providerId="LiveId" clId="{E2BB98F3-B2DE-4B3B-BE39-F91EA500E874}" dt="2019-04-10T21:52:15.392" v="848"/>
          <ac:spMkLst>
            <pc:docMk/>
            <pc:sldMk cId="2050442288" sldId="260"/>
            <ac:spMk id="30" creationId="{48D70BA1-AE3C-4687-A3E6-58C03BCAFDEE}"/>
          </ac:spMkLst>
        </pc:spChg>
        <pc:spChg chg="add del mod">
          <ac:chgData name="Siw Jonsson" userId="4963c80d2bb986b6" providerId="LiveId" clId="{E2BB98F3-B2DE-4B3B-BE39-F91EA500E874}" dt="2019-04-10T21:52:15.392" v="848"/>
          <ac:spMkLst>
            <pc:docMk/>
            <pc:sldMk cId="2050442288" sldId="260"/>
            <ac:spMk id="31" creationId="{C9D50B7B-05C2-4368-A64D-E804037D5959}"/>
          </ac:spMkLst>
        </pc:spChg>
        <pc:spChg chg="add del mod">
          <ac:chgData name="Siw Jonsson" userId="4963c80d2bb986b6" providerId="LiveId" clId="{E2BB98F3-B2DE-4B3B-BE39-F91EA500E874}" dt="2019-04-10T21:52:15.392" v="848"/>
          <ac:spMkLst>
            <pc:docMk/>
            <pc:sldMk cId="2050442288" sldId="260"/>
            <ac:spMk id="32" creationId="{119D7105-1C69-4EB9-B025-4016757FC0C7}"/>
          </ac:spMkLst>
        </pc:spChg>
        <pc:spChg chg="add del mod">
          <ac:chgData name="Siw Jonsson" userId="4963c80d2bb986b6" providerId="LiveId" clId="{E2BB98F3-B2DE-4B3B-BE39-F91EA500E874}" dt="2019-04-10T21:52:15.392" v="848"/>
          <ac:spMkLst>
            <pc:docMk/>
            <pc:sldMk cId="2050442288" sldId="260"/>
            <ac:spMk id="33" creationId="{64D8ED50-4C0A-42E5-9D04-551976843B64}"/>
          </ac:spMkLst>
        </pc:spChg>
        <pc:spChg chg="add del mod">
          <ac:chgData name="Siw Jonsson" userId="4963c80d2bb986b6" providerId="LiveId" clId="{E2BB98F3-B2DE-4B3B-BE39-F91EA500E874}" dt="2019-04-10T21:56:40.084" v="922"/>
          <ac:spMkLst>
            <pc:docMk/>
            <pc:sldMk cId="2050442288" sldId="260"/>
            <ac:spMk id="34" creationId="{912A5041-1C78-444D-A553-969FB419DFB9}"/>
          </ac:spMkLst>
        </pc:spChg>
        <pc:spChg chg="add del mod">
          <ac:chgData name="Siw Jonsson" userId="4963c80d2bb986b6" providerId="LiveId" clId="{E2BB98F3-B2DE-4B3B-BE39-F91EA500E874}" dt="2019-04-10T21:56:40.084" v="922"/>
          <ac:spMkLst>
            <pc:docMk/>
            <pc:sldMk cId="2050442288" sldId="260"/>
            <ac:spMk id="35" creationId="{E9F95376-DE6B-476E-B75A-60A819AED979}"/>
          </ac:spMkLst>
        </pc:spChg>
        <pc:spChg chg="add del mod">
          <ac:chgData name="Siw Jonsson" userId="4963c80d2bb986b6" providerId="LiveId" clId="{E2BB98F3-B2DE-4B3B-BE39-F91EA500E874}" dt="2019-04-10T21:56:40.084" v="922"/>
          <ac:spMkLst>
            <pc:docMk/>
            <pc:sldMk cId="2050442288" sldId="260"/>
            <ac:spMk id="36" creationId="{F78BC33F-EC94-4A89-B8E9-35EA809243FA}"/>
          </ac:spMkLst>
        </pc:spChg>
        <pc:spChg chg="add del mod">
          <ac:chgData name="Siw Jonsson" userId="4963c80d2bb986b6" providerId="LiveId" clId="{E2BB98F3-B2DE-4B3B-BE39-F91EA500E874}" dt="2019-04-10T21:56:40.084" v="922"/>
          <ac:spMkLst>
            <pc:docMk/>
            <pc:sldMk cId="2050442288" sldId="260"/>
            <ac:spMk id="37" creationId="{0EA166BA-4091-4FE5-9D2D-B799C6F312C4}"/>
          </ac:spMkLst>
        </pc:spChg>
        <pc:spChg chg="add del mod">
          <ac:chgData name="Siw Jonsson" userId="4963c80d2bb986b6" providerId="LiveId" clId="{E2BB98F3-B2DE-4B3B-BE39-F91EA500E874}" dt="2019-04-10T21:56:40.084" v="922"/>
          <ac:spMkLst>
            <pc:docMk/>
            <pc:sldMk cId="2050442288" sldId="260"/>
            <ac:spMk id="38" creationId="{C13BCCD5-7CD1-4458-BCCA-5A373D305E44}"/>
          </ac:spMkLst>
        </pc:spChg>
        <pc:spChg chg="add del mod">
          <ac:chgData name="Siw Jonsson" userId="4963c80d2bb986b6" providerId="LiveId" clId="{E2BB98F3-B2DE-4B3B-BE39-F91EA500E874}" dt="2019-04-10T21:56:40.084" v="922"/>
          <ac:spMkLst>
            <pc:docMk/>
            <pc:sldMk cId="2050442288" sldId="260"/>
            <ac:spMk id="39" creationId="{19884FF1-B4A1-4844-8CC2-F2AD8707626C}"/>
          </ac:spMkLst>
        </pc:spChg>
        <pc:spChg chg="add del mod">
          <ac:chgData name="Siw Jonsson" userId="4963c80d2bb986b6" providerId="LiveId" clId="{E2BB98F3-B2DE-4B3B-BE39-F91EA500E874}" dt="2019-04-10T21:56:40.084" v="922"/>
          <ac:spMkLst>
            <pc:docMk/>
            <pc:sldMk cId="2050442288" sldId="260"/>
            <ac:spMk id="40" creationId="{32069594-FE1E-4FAC-9B0D-9B3D65C790FF}"/>
          </ac:spMkLst>
        </pc:spChg>
        <pc:spChg chg="add del mod">
          <ac:chgData name="Siw Jonsson" userId="4963c80d2bb986b6" providerId="LiveId" clId="{E2BB98F3-B2DE-4B3B-BE39-F91EA500E874}" dt="2019-04-10T21:57:35.563" v="925"/>
          <ac:spMkLst>
            <pc:docMk/>
            <pc:sldMk cId="2050442288" sldId="260"/>
            <ac:spMk id="41" creationId="{9254F597-273A-48F9-A95E-7E63849D1D6C}"/>
          </ac:spMkLst>
        </pc:spChg>
        <pc:spChg chg="add del mod">
          <ac:chgData name="Siw Jonsson" userId="4963c80d2bb986b6" providerId="LiveId" clId="{E2BB98F3-B2DE-4B3B-BE39-F91EA500E874}" dt="2019-04-10T21:57:35.563" v="925"/>
          <ac:spMkLst>
            <pc:docMk/>
            <pc:sldMk cId="2050442288" sldId="260"/>
            <ac:spMk id="42" creationId="{35B8AC06-BD5E-433A-A505-D64F47F3444D}"/>
          </ac:spMkLst>
        </pc:spChg>
        <pc:spChg chg="add del mod">
          <ac:chgData name="Siw Jonsson" userId="4963c80d2bb986b6" providerId="LiveId" clId="{E2BB98F3-B2DE-4B3B-BE39-F91EA500E874}" dt="2019-04-10T21:57:25.745" v="924"/>
          <ac:spMkLst>
            <pc:docMk/>
            <pc:sldMk cId="2050442288" sldId="260"/>
            <ac:spMk id="43" creationId="{38B11923-8F2D-4B9E-AF66-3868FD6EB434}"/>
          </ac:spMkLst>
        </pc:spChg>
        <pc:spChg chg="add del mod">
          <ac:chgData name="Siw Jonsson" userId="4963c80d2bb986b6" providerId="LiveId" clId="{E2BB98F3-B2DE-4B3B-BE39-F91EA500E874}" dt="2019-04-10T21:57:35.563" v="925"/>
          <ac:spMkLst>
            <pc:docMk/>
            <pc:sldMk cId="2050442288" sldId="260"/>
            <ac:spMk id="44" creationId="{396F30CB-39B9-4C66-9A6A-F2C78C455CDE}"/>
          </ac:spMkLst>
        </pc:spChg>
        <pc:spChg chg="add del mod">
          <ac:chgData name="Siw Jonsson" userId="4963c80d2bb986b6" providerId="LiveId" clId="{E2BB98F3-B2DE-4B3B-BE39-F91EA500E874}" dt="2019-04-10T21:57:35.563" v="925"/>
          <ac:spMkLst>
            <pc:docMk/>
            <pc:sldMk cId="2050442288" sldId="260"/>
            <ac:spMk id="45" creationId="{9FE6413A-4266-4C2E-8A67-9C6FFBC0D37E}"/>
          </ac:spMkLst>
        </pc:spChg>
        <pc:spChg chg="add del mod">
          <ac:chgData name="Siw Jonsson" userId="4963c80d2bb986b6" providerId="LiveId" clId="{E2BB98F3-B2DE-4B3B-BE39-F91EA500E874}" dt="2019-04-10T21:57:35.563" v="925"/>
          <ac:spMkLst>
            <pc:docMk/>
            <pc:sldMk cId="2050442288" sldId="260"/>
            <ac:spMk id="48" creationId="{E3609541-1ECF-4675-837A-3CDEFB185413}"/>
          </ac:spMkLst>
        </pc:spChg>
        <pc:spChg chg="add del mod">
          <ac:chgData name="Siw Jonsson" userId="4963c80d2bb986b6" providerId="LiveId" clId="{E2BB98F3-B2DE-4B3B-BE39-F91EA500E874}" dt="2019-04-10T21:57:35.563" v="925"/>
          <ac:spMkLst>
            <pc:docMk/>
            <pc:sldMk cId="2050442288" sldId="260"/>
            <ac:spMk id="49" creationId="{1BFDCB45-AEFC-4ACD-ABC5-9DB6CB1E2694}"/>
          </ac:spMkLst>
        </pc:spChg>
        <pc:spChg chg="add del mod">
          <ac:chgData name="Siw Jonsson" userId="4963c80d2bb986b6" providerId="LiveId" clId="{E2BB98F3-B2DE-4B3B-BE39-F91EA500E874}" dt="2019-04-10T21:57:35.563" v="925"/>
          <ac:spMkLst>
            <pc:docMk/>
            <pc:sldMk cId="2050442288" sldId="260"/>
            <ac:spMk id="50" creationId="{52C65EFE-BEEE-4119-8C22-827114A0E9EC}"/>
          </ac:spMkLst>
        </pc:spChg>
        <pc:spChg chg="add del mod">
          <ac:chgData name="Siw Jonsson" userId="4963c80d2bb986b6" providerId="LiveId" clId="{E2BB98F3-B2DE-4B3B-BE39-F91EA500E874}" dt="2019-04-10T21:57:54.972" v="927"/>
          <ac:spMkLst>
            <pc:docMk/>
            <pc:sldMk cId="2050442288" sldId="260"/>
            <ac:spMk id="51" creationId="{D3795D14-F2F9-44AC-9239-B257A456E6E0}"/>
          </ac:spMkLst>
        </pc:spChg>
        <pc:spChg chg="add del mod">
          <ac:chgData name="Siw Jonsson" userId="4963c80d2bb986b6" providerId="LiveId" clId="{E2BB98F3-B2DE-4B3B-BE39-F91EA500E874}" dt="2019-04-10T21:57:54.972" v="927"/>
          <ac:spMkLst>
            <pc:docMk/>
            <pc:sldMk cId="2050442288" sldId="260"/>
            <ac:spMk id="52" creationId="{606A7C2C-75DB-4FBD-8222-CEBF0E720BA5}"/>
          </ac:spMkLst>
        </pc:spChg>
        <pc:spChg chg="add del mod">
          <ac:chgData name="Siw Jonsson" userId="4963c80d2bb986b6" providerId="LiveId" clId="{E2BB98F3-B2DE-4B3B-BE39-F91EA500E874}" dt="2019-04-10T21:57:54.972" v="927"/>
          <ac:spMkLst>
            <pc:docMk/>
            <pc:sldMk cId="2050442288" sldId="260"/>
            <ac:spMk id="53" creationId="{A802E3BE-B266-4000-96EE-BC797A1163B3}"/>
          </ac:spMkLst>
        </pc:spChg>
        <pc:spChg chg="add del mod">
          <ac:chgData name="Siw Jonsson" userId="4963c80d2bb986b6" providerId="LiveId" clId="{E2BB98F3-B2DE-4B3B-BE39-F91EA500E874}" dt="2019-04-10T21:57:54.972" v="927"/>
          <ac:spMkLst>
            <pc:docMk/>
            <pc:sldMk cId="2050442288" sldId="260"/>
            <ac:spMk id="54" creationId="{70CECA77-1385-4599-A4A1-3100A40AD990}"/>
          </ac:spMkLst>
        </pc:spChg>
        <pc:spChg chg="add del mod">
          <ac:chgData name="Siw Jonsson" userId="4963c80d2bb986b6" providerId="LiveId" clId="{E2BB98F3-B2DE-4B3B-BE39-F91EA500E874}" dt="2019-04-10T21:57:54.972" v="927"/>
          <ac:spMkLst>
            <pc:docMk/>
            <pc:sldMk cId="2050442288" sldId="260"/>
            <ac:spMk id="56" creationId="{9F6E295A-47E5-493D-95B0-258875198CD1}"/>
          </ac:spMkLst>
        </pc:spChg>
        <pc:spChg chg="add del mod">
          <ac:chgData name="Siw Jonsson" userId="4963c80d2bb986b6" providerId="LiveId" clId="{E2BB98F3-B2DE-4B3B-BE39-F91EA500E874}" dt="2019-04-10T21:57:54.972" v="927"/>
          <ac:spMkLst>
            <pc:docMk/>
            <pc:sldMk cId="2050442288" sldId="260"/>
            <ac:spMk id="57" creationId="{82F367F3-9385-4E2C-8523-193F99444C17}"/>
          </ac:spMkLst>
        </pc:spChg>
        <pc:spChg chg="add del mod">
          <ac:chgData name="Siw Jonsson" userId="4963c80d2bb986b6" providerId="LiveId" clId="{E2BB98F3-B2DE-4B3B-BE39-F91EA500E874}" dt="2019-04-10T21:57:54.972" v="927"/>
          <ac:spMkLst>
            <pc:docMk/>
            <pc:sldMk cId="2050442288" sldId="260"/>
            <ac:spMk id="58" creationId="{4044E734-60AE-46DE-8186-163773A21FA8}"/>
          </ac:spMkLst>
        </pc:spChg>
        <pc:spChg chg="add del mod">
          <ac:chgData name="Siw Jonsson" userId="4963c80d2bb986b6" providerId="LiveId" clId="{E2BB98F3-B2DE-4B3B-BE39-F91EA500E874}" dt="2019-04-10T21:58:42.130" v="931"/>
          <ac:spMkLst>
            <pc:docMk/>
            <pc:sldMk cId="2050442288" sldId="260"/>
            <ac:spMk id="59" creationId="{517779F2-2036-41AA-814C-E275525140C5}"/>
          </ac:spMkLst>
        </pc:spChg>
        <pc:spChg chg="add del mod">
          <ac:chgData name="Siw Jonsson" userId="4963c80d2bb986b6" providerId="LiveId" clId="{E2BB98F3-B2DE-4B3B-BE39-F91EA500E874}" dt="2019-04-10T21:58:42.130" v="931"/>
          <ac:spMkLst>
            <pc:docMk/>
            <pc:sldMk cId="2050442288" sldId="260"/>
            <ac:spMk id="60" creationId="{DBA90FE8-2906-4010-AC91-73D404A772D4}"/>
          </ac:spMkLst>
        </pc:spChg>
        <pc:spChg chg="add del mod">
          <ac:chgData name="Siw Jonsson" userId="4963c80d2bb986b6" providerId="LiveId" clId="{E2BB98F3-B2DE-4B3B-BE39-F91EA500E874}" dt="2019-04-10T21:58:23.926" v="928" actId="478"/>
          <ac:spMkLst>
            <pc:docMk/>
            <pc:sldMk cId="2050442288" sldId="260"/>
            <ac:spMk id="61" creationId="{919DD3D4-F37D-4E61-AFE4-579263A940CA}"/>
          </ac:spMkLst>
        </pc:spChg>
        <pc:spChg chg="add del mod">
          <ac:chgData name="Siw Jonsson" userId="4963c80d2bb986b6" providerId="LiveId" clId="{E2BB98F3-B2DE-4B3B-BE39-F91EA500E874}" dt="2019-04-10T21:58:42.130" v="931"/>
          <ac:spMkLst>
            <pc:docMk/>
            <pc:sldMk cId="2050442288" sldId="260"/>
            <ac:spMk id="62" creationId="{4E6DBB53-8119-4F46-8BF6-0FBD89852013}"/>
          </ac:spMkLst>
        </pc:spChg>
        <pc:spChg chg="add del mod">
          <ac:chgData name="Siw Jonsson" userId="4963c80d2bb986b6" providerId="LiveId" clId="{E2BB98F3-B2DE-4B3B-BE39-F91EA500E874}" dt="2019-04-10T21:58:42.130" v="931"/>
          <ac:spMkLst>
            <pc:docMk/>
            <pc:sldMk cId="2050442288" sldId="260"/>
            <ac:spMk id="63" creationId="{07A6002E-D087-4748-9015-49B03996706E}"/>
          </ac:spMkLst>
        </pc:spChg>
        <pc:spChg chg="add del mod">
          <ac:chgData name="Siw Jonsson" userId="4963c80d2bb986b6" providerId="LiveId" clId="{E2BB98F3-B2DE-4B3B-BE39-F91EA500E874}" dt="2019-04-10T21:58:42.130" v="931"/>
          <ac:spMkLst>
            <pc:docMk/>
            <pc:sldMk cId="2050442288" sldId="260"/>
            <ac:spMk id="66" creationId="{CBE178D8-5FD6-4A48-A684-94ACF0229625}"/>
          </ac:spMkLst>
        </pc:spChg>
        <pc:spChg chg="add del mod">
          <ac:chgData name="Siw Jonsson" userId="4963c80d2bb986b6" providerId="LiveId" clId="{E2BB98F3-B2DE-4B3B-BE39-F91EA500E874}" dt="2019-04-10T21:58:42.130" v="931"/>
          <ac:spMkLst>
            <pc:docMk/>
            <pc:sldMk cId="2050442288" sldId="260"/>
            <ac:spMk id="67" creationId="{B47D8B6A-21AE-4D0B-BAC1-EF352A55CEF4}"/>
          </ac:spMkLst>
        </pc:spChg>
        <pc:spChg chg="add del mod">
          <ac:chgData name="Siw Jonsson" userId="4963c80d2bb986b6" providerId="LiveId" clId="{E2BB98F3-B2DE-4B3B-BE39-F91EA500E874}" dt="2019-04-10T22:48:31.872" v="1105"/>
          <ac:spMkLst>
            <pc:docMk/>
            <pc:sldMk cId="2050442288" sldId="260"/>
            <ac:spMk id="68" creationId="{8ED0FA1B-4FBC-4ADF-B0A1-C0327358C7A3}"/>
          </ac:spMkLst>
        </pc:spChg>
        <pc:spChg chg="add del mod">
          <ac:chgData name="Siw Jonsson" userId="4963c80d2bb986b6" providerId="LiveId" clId="{E2BB98F3-B2DE-4B3B-BE39-F91EA500E874}" dt="2019-04-10T22:48:31.872" v="1105"/>
          <ac:spMkLst>
            <pc:docMk/>
            <pc:sldMk cId="2050442288" sldId="260"/>
            <ac:spMk id="69" creationId="{BDD7ACE7-4E30-45A5-8B2D-858F7F348B39}"/>
          </ac:spMkLst>
        </pc:spChg>
        <pc:spChg chg="add del mod">
          <ac:chgData name="Siw Jonsson" userId="4963c80d2bb986b6" providerId="LiveId" clId="{E2BB98F3-B2DE-4B3B-BE39-F91EA500E874}" dt="2019-04-10T22:48:31.872" v="1105"/>
          <ac:spMkLst>
            <pc:docMk/>
            <pc:sldMk cId="2050442288" sldId="260"/>
            <ac:spMk id="70" creationId="{05A7AAFA-01C6-4111-AFA2-D07068A456D5}"/>
          </ac:spMkLst>
        </pc:spChg>
        <pc:spChg chg="add del mod">
          <ac:chgData name="Siw Jonsson" userId="4963c80d2bb986b6" providerId="LiveId" clId="{E2BB98F3-B2DE-4B3B-BE39-F91EA500E874}" dt="2019-04-10T22:48:31.872" v="1105"/>
          <ac:spMkLst>
            <pc:docMk/>
            <pc:sldMk cId="2050442288" sldId="260"/>
            <ac:spMk id="71" creationId="{B619A93B-1B48-45F7-805A-AE01A8F0ABD4}"/>
          </ac:spMkLst>
        </pc:spChg>
        <pc:spChg chg="add del mod">
          <ac:chgData name="Siw Jonsson" userId="4963c80d2bb986b6" providerId="LiveId" clId="{E2BB98F3-B2DE-4B3B-BE39-F91EA500E874}" dt="2019-04-10T22:48:31.872" v="1105"/>
          <ac:spMkLst>
            <pc:docMk/>
            <pc:sldMk cId="2050442288" sldId="260"/>
            <ac:spMk id="72" creationId="{584DED13-3461-4617-A484-32F22FA68BBC}"/>
          </ac:spMkLst>
        </pc:spChg>
        <pc:spChg chg="add del mod">
          <ac:chgData name="Siw Jonsson" userId="4963c80d2bb986b6" providerId="LiveId" clId="{E2BB98F3-B2DE-4B3B-BE39-F91EA500E874}" dt="2019-04-10T22:48:31.872" v="1105"/>
          <ac:spMkLst>
            <pc:docMk/>
            <pc:sldMk cId="2050442288" sldId="260"/>
            <ac:spMk id="73" creationId="{9F6428CC-4FB7-4BFC-AF77-8418215F0632}"/>
          </ac:spMkLst>
        </pc:spChg>
        <pc:spChg chg="add del mod">
          <ac:chgData name="Siw Jonsson" userId="4963c80d2bb986b6" providerId="LiveId" clId="{E2BB98F3-B2DE-4B3B-BE39-F91EA500E874}" dt="2019-04-10T22:48:31.872" v="1105"/>
          <ac:spMkLst>
            <pc:docMk/>
            <pc:sldMk cId="2050442288" sldId="260"/>
            <ac:spMk id="74" creationId="{9C36EC7E-DE7D-47FB-BE1D-FE6C11DAF85F}"/>
          </ac:spMkLst>
        </pc:spChg>
        <pc:spChg chg="add del mod">
          <ac:chgData name="Siw Jonsson" userId="4963c80d2bb986b6" providerId="LiveId" clId="{E2BB98F3-B2DE-4B3B-BE39-F91EA500E874}" dt="2019-04-10T22:48:36.824" v="1106"/>
          <ac:spMkLst>
            <pc:docMk/>
            <pc:sldMk cId="2050442288" sldId="260"/>
            <ac:spMk id="75" creationId="{DA4E01BB-5C3E-4B14-9807-8B89819CC02D}"/>
          </ac:spMkLst>
        </pc:spChg>
        <pc:spChg chg="add del mod">
          <ac:chgData name="Siw Jonsson" userId="4963c80d2bb986b6" providerId="LiveId" clId="{E2BB98F3-B2DE-4B3B-BE39-F91EA500E874}" dt="2019-04-10T22:48:36.824" v="1106"/>
          <ac:spMkLst>
            <pc:docMk/>
            <pc:sldMk cId="2050442288" sldId="260"/>
            <ac:spMk id="76" creationId="{1B8526A0-6583-4289-B9CA-9834D4AD7F20}"/>
          </ac:spMkLst>
        </pc:spChg>
        <pc:spChg chg="add del mod">
          <ac:chgData name="Siw Jonsson" userId="4963c80d2bb986b6" providerId="LiveId" clId="{E2BB98F3-B2DE-4B3B-BE39-F91EA500E874}" dt="2019-04-10T22:48:36.824" v="1106"/>
          <ac:spMkLst>
            <pc:docMk/>
            <pc:sldMk cId="2050442288" sldId="260"/>
            <ac:spMk id="77" creationId="{EC782522-C758-417A-BEA5-4C14096FA1A4}"/>
          </ac:spMkLst>
        </pc:spChg>
        <pc:spChg chg="add del mod">
          <ac:chgData name="Siw Jonsson" userId="4963c80d2bb986b6" providerId="LiveId" clId="{E2BB98F3-B2DE-4B3B-BE39-F91EA500E874}" dt="2019-04-10T22:48:36.824" v="1106"/>
          <ac:spMkLst>
            <pc:docMk/>
            <pc:sldMk cId="2050442288" sldId="260"/>
            <ac:spMk id="78" creationId="{F23D6750-4F2E-403E-AE6C-2D3FA3B42365}"/>
          </ac:spMkLst>
        </pc:spChg>
        <pc:spChg chg="add del mod">
          <ac:chgData name="Siw Jonsson" userId="4963c80d2bb986b6" providerId="LiveId" clId="{E2BB98F3-B2DE-4B3B-BE39-F91EA500E874}" dt="2019-04-10T22:48:36.824" v="1106"/>
          <ac:spMkLst>
            <pc:docMk/>
            <pc:sldMk cId="2050442288" sldId="260"/>
            <ac:spMk id="79" creationId="{A31D8FFF-3D29-4B40-BCAB-94F8EB05A379}"/>
          </ac:spMkLst>
        </pc:spChg>
        <pc:spChg chg="add del mod">
          <ac:chgData name="Siw Jonsson" userId="4963c80d2bb986b6" providerId="LiveId" clId="{E2BB98F3-B2DE-4B3B-BE39-F91EA500E874}" dt="2019-04-10T22:48:41.687" v="1107"/>
          <ac:spMkLst>
            <pc:docMk/>
            <pc:sldMk cId="2050442288" sldId="260"/>
            <ac:spMk id="80" creationId="{686A8154-2320-4F61-8928-FA19232F5DED}"/>
          </ac:spMkLst>
        </pc:spChg>
        <pc:spChg chg="add del mod">
          <ac:chgData name="Siw Jonsson" userId="4963c80d2bb986b6" providerId="LiveId" clId="{E2BB98F3-B2DE-4B3B-BE39-F91EA500E874}" dt="2019-04-10T22:48:41.687" v="1107"/>
          <ac:spMkLst>
            <pc:docMk/>
            <pc:sldMk cId="2050442288" sldId="260"/>
            <ac:spMk id="81" creationId="{E8A1E85B-209D-4A49-B02A-7B2243859756}"/>
          </ac:spMkLst>
        </pc:spChg>
        <pc:spChg chg="add del mod">
          <ac:chgData name="Siw Jonsson" userId="4963c80d2bb986b6" providerId="LiveId" clId="{E2BB98F3-B2DE-4B3B-BE39-F91EA500E874}" dt="2019-04-10T22:48:41.687" v="1107"/>
          <ac:spMkLst>
            <pc:docMk/>
            <pc:sldMk cId="2050442288" sldId="260"/>
            <ac:spMk id="82" creationId="{62C5F566-A9B8-418B-9D8B-C40549C148CE}"/>
          </ac:spMkLst>
        </pc:spChg>
        <pc:spChg chg="add del mod">
          <ac:chgData name="Siw Jonsson" userId="4963c80d2bb986b6" providerId="LiveId" clId="{E2BB98F3-B2DE-4B3B-BE39-F91EA500E874}" dt="2019-04-10T22:48:41.687" v="1107"/>
          <ac:spMkLst>
            <pc:docMk/>
            <pc:sldMk cId="2050442288" sldId="260"/>
            <ac:spMk id="83" creationId="{260D4DDE-23E7-4417-8BE6-85B7314A4D55}"/>
          </ac:spMkLst>
        </pc:spChg>
        <pc:spChg chg="add del mod">
          <ac:chgData name="Siw Jonsson" userId="4963c80d2bb986b6" providerId="LiveId" clId="{E2BB98F3-B2DE-4B3B-BE39-F91EA500E874}" dt="2019-04-10T22:49:46.103" v="1112"/>
          <ac:spMkLst>
            <pc:docMk/>
            <pc:sldMk cId="2050442288" sldId="260"/>
            <ac:spMk id="84" creationId="{89BEEE72-1C15-4C9B-8507-14F8919572EF}"/>
          </ac:spMkLst>
        </pc:spChg>
        <pc:spChg chg="add del mod">
          <ac:chgData name="Siw Jonsson" userId="4963c80d2bb986b6" providerId="LiveId" clId="{E2BB98F3-B2DE-4B3B-BE39-F91EA500E874}" dt="2019-04-10T22:49:46.103" v="1112"/>
          <ac:spMkLst>
            <pc:docMk/>
            <pc:sldMk cId="2050442288" sldId="260"/>
            <ac:spMk id="85" creationId="{8FD6EC28-289D-46BF-AAB3-1BF1D1CAE68D}"/>
          </ac:spMkLst>
        </pc:spChg>
        <pc:spChg chg="add del mod">
          <ac:chgData name="Siw Jonsson" userId="4963c80d2bb986b6" providerId="LiveId" clId="{E2BB98F3-B2DE-4B3B-BE39-F91EA500E874}" dt="2019-04-10T22:49:46.103" v="1112"/>
          <ac:spMkLst>
            <pc:docMk/>
            <pc:sldMk cId="2050442288" sldId="260"/>
            <ac:spMk id="86" creationId="{C196949B-669D-4243-98E7-F589ACC7E8E1}"/>
          </ac:spMkLst>
        </pc:spChg>
        <pc:spChg chg="add del mod">
          <ac:chgData name="Siw Jonsson" userId="4963c80d2bb986b6" providerId="LiveId" clId="{E2BB98F3-B2DE-4B3B-BE39-F91EA500E874}" dt="2019-04-10T22:49:46.103" v="1112"/>
          <ac:spMkLst>
            <pc:docMk/>
            <pc:sldMk cId="2050442288" sldId="260"/>
            <ac:spMk id="87" creationId="{0AD53E01-8B5A-4EFD-BD59-0E8E8575B10B}"/>
          </ac:spMkLst>
        </pc:spChg>
        <pc:spChg chg="add del mod">
          <ac:chgData name="Siw Jonsson" userId="4963c80d2bb986b6" providerId="LiveId" clId="{E2BB98F3-B2DE-4B3B-BE39-F91EA500E874}" dt="2019-04-10T22:54:44.352" v="1225"/>
          <ac:spMkLst>
            <pc:docMk/>
            <pc:sldMk cId="2050442288" sldId="260"/>
            <ac:spMk id="88" creationId="{C8A7DA05-D820-42E4-9358-6CD0CE96C87D}"/>
          </ac:spMkLst>
        </pc:spChg>
        <pc:spChg chg="add del mod">
          <ac:chgData name="Siw Jonsson" userId="4963c80d2bb986b6" providerId="LiveId" clId="{E2BB98F3-B2DE-4B3B-BE39-F91EA500E874}" dt="2019-04-10T22:54:44.352" v="1225"/>
          <ac:spMkLst>
            <pc:docMk/>
            <pc:sldMk cId="2050442288" sldId="260"/>
            <ac:spMk id="89" creationId="{25FAF493-DA98-43EC-93EA-F31EF84449EA}"/>
          </ac:spMkLst>
        </pc:spChg>
        <pc:spChg chg="add del mod">
          <ac:chgData name="Siw Jonsson" userId="4963c80d2bb986b6" providerId="LiveId" clId="{E2BB98F3-B2DE-4B3B-BE39-F91EA500E874}" dt="2019-04-10T22:54:44.352" v="1225"/>
          <ac:spMkLst>
            <pc:docMk/>
            <pc:sldMk cId="2050442288" sldId="260"/>
            <ac:spMk id="90" creationId="{CB8F6B8B-BB12-4F33-B01E-B3B73CEDEFE8}"/>
          </ac:spMkLst>
        </pc:spChg>
        <pc:spChg chg="add del mod">
          <ac:chgData name="Siw Jonsson" userId="4963c80d2bb986b6" providerId="LiveId" clId="{E2BB98F3-B2DE-4B3B-BE39-F91EA500E874}" dt="2019-04-10T22:54:44.352" v="1225"/>
          <ac:spMkLst>
            <pc:docMk/>
            <pc:sldMk cId="2050442288" sldId="260"/>
            <ac:spMk id="91" creationId="{9C25750C-9801-4910-84D2-903B8A26E57C}"/>
          </ac:spMkLst>
        </pc:spChg>
        <pc:spChg chg="add del mod">
          <ac:chgData name="Siw Jonsson" userId="4963c80d2bb986b6" providerId="LiveId" clId="{E2BB98F3-B2DE-4B3B-BE39-F91EA500E874}" dt="2019-04-10T22:55:09.919" v="1226"/>
          <ac:spMkLst>
            <pc:docMk/>
            <pc:sldMk cId="2050442288" sldId="260"/>
            <ac:spMk id="92" creationId="{ED3D5BB7-ADB5-4F02-B6C1-29844921F507}"/>
          </ac:spMkLst>
        </pc:spChg>
        <pc:spChg chg="add del mod">
          <ac:chgData name="Siw Jonsson" userId="4963c80d2bb986b6" providerId="LiveId" clId="{E2BB98F3-B2DE-4B3B-BE39-F91EA500E874}" dt="2019-04-10T22:55:09.919" v="1226"/>
          <ac:spMkLst>
            <pc:docMk/>
            <pc:sldMk cId="2050442288" sldId="260"/>
            <ac:spMk id="93" creationId="{2FDC2564-8B31-4A4B-9488-E9A6CCC59EF3}"/>
          </ac:spMkLst>
        </pc:spChg>
        <pc:spChg chg="add del mod">
          <ac:chgData name="Siw Jonsson" userId="4963c80d2bb986b6" providerId="LiveId" clId="{E2BB98F3-B2DE-4B3B-BE39-F91EA500E874}" dt="2019-04-10T22:57:58.667" v="1241"/>
          <ac:spMkLst>
            <pc:docMk/>
            <pc:sldMk cId="2050442288" sldId="260"/>
            <ac:spMk id="94" creationId="{98319083-207A-43C8-968E-2C336E37A9A1}"/>
          </ac:spMkLst>
        </pc:spChg>
        <pc:spChg chg="add del mod">
          <ac:chgData name="Siw Jonsson" userId="4963c80d2bb986b6" providerId="LiveId" clId="{E2BB98F3-B2DE-4B3B-BE39-F91EA500E874}" dt="2019-04-10T22:57:58.667" v="1241"/>
          <ac:spMkLst>
            <pc:docMk/>
            <pc:sldMk cId="2050442288" sldId="260"/>
            <ac:spMk id="95" creationId="{9780F253-C975-4616-B0C0-D18058DEEC81}"/>
          </ac:spMkLst>
        </pc:spChg>
        <pc:spChg chg="add del mod">
          <ac:chgData name="Siw Jonsson" userId="4963c80d2bb986b6" providerId="LiveId" clId="{E2BB98F3-B2DE-4B3B-BE39-F91EA500E874}" dt="2019-04-10T22:57:58.667" v="1241"/>
          <ac:spMkLst>
            <pc:docMk/>
            <pc:sldMk cId="2050442288" sldId="260"/>
            <ac:spMk id="96" creationId="{D54DBCA4-AADE-488B-9E5E-CDC191C81E72}"/>
          </ac:spMkLst>
        </pc:spChg>
        <pc:spChg chg="add del mod">
          <ac:chgData name="Siw Jonsson" userId="4963c80d2bb986b6" providerId="LiveId" clId="{E2BB98F3-B2DE-4B3B-BE39-F91EA500E874}" dt="2019-04-10T22:57:58.667" v="1241"/>
          <ac:spMkLst>
            <pc:docMk/>
            <pc:sldMk cId="2050442288" sldId="260"/>
            <ac:spMk id="97" creationId="{32B1FD7B-11E0-4AF3-8227-53483A28ED57}"/>
          </ac:spMkLst>
        </pc:spChg>
        <pc:spChg chg="add del mod">
          <ac:chgData name="Siw Jonsson" userId="4963c80d2bb986b6" providerId="LiveId" clId="{E2BB98F3-B2DE-4B3B-BE39-F91EA500E874}" dt="2019-04-10T22:57:58.667" v="1241"/>
          <ac:spMkLst>
            <pc:docMk/>
            <pc:sldMk cId="2050442288" sldId="260"/>
            <ac:spMk id="98" creationId="{46C06C89-7550-458A-93D1-162B73FCC516}"/>
          </ac:spMkLst>
        </pc:spChg>
        <pc:spChg chg="add del mod">
          <ac:chgData name="Siw Jonsson" userId="4963c80d2bb986b6" providerId="LiveId" clId="{E2BB98F3-B2DE-4B3B-BE39-F91EA500E874}" dt="2019-04-10T22:57:58.667" v="1241"/>
          <ac:spMkLst>
            <pc:docMk/>
            <pc:sldMk cId="2050442288" sldId="260"/>
            <ac:spMk id="99" creationId="{CB7496C2-E4E4-4082-9EF3-6EE446D80EFE}"/>
          </ac:spMkLst>
        </pc:spChg>
        <pc:spChg chg="add del mod">
          <ac:chgData name="Siw Jonsson" userId="4963c80d2bb986b6" providerId="LiveId" clId="{E2BB98F3-B2DE-4B3B-BE39-F91EA500E874}" dt="2019-04-10T22:56:10.413" v="1233" actId="478"/>
          <ac:spMkLst>
            <pc:docMk/>
            <pc:sldMk cId="2050442288" sldId="260"/>
            <ac:spMk id="103" creationId="{44F1B130-4EDF-4286-8616-5B021BA3F26A}"/>
          </ac:spMkLst>
        </pc:spChg>
        <pc:spChg chg="add del mod">
          <ac:chgData name="Siw Jonsson" userId="4963c80d2bb986b6" providerId="LiveId" clId="{E2BB98F3-B2DE-4B3B-BE39-F91EA500E874}" dt="2019-04-10T22:56:08.776" v="1231"/>
          <ac:spMkLst>
            <pc:docMk/>
            <pc:sldMk cId="2050442288" sldId="260"/>
            <ac:spMk id="106" creationId="{C6E34C9D-CBF6-41F2-B3D9-BF014CFCB1B9}"/>
          </ac:spMkLst>
        </pc:spChg>
        <pc:spChg chg="add del mod">
          <ac:chgData name="Siw Jonsson" userId="4963c80d2bb986b6" providerId="LiveId" clId="{E2BB98F3-B2DE-4B3B-BE39-F91EA500E874}" dt="2019-04-10T22:56:08.776" v="1231"/>
          <ac:spMkLst>
            <pc:docMk/>
            <pc:sldMk cId="2050442288" sldId="260"/>
            <ac:spMk id="107" creationId="{9C40DABE-1793-49D1-AA69-BB248FB1EA2B}"/>
          </ac:spMkLst>
        </pc:spChg>
        <pc:spChg chg="add del mod">
          <ac:chgData name="Siw Jonsson" userId="4963c80d2bb986b6" providerId="LiveId" clId="{E2BB98F3-B2DE-4B3B-BE39-F91EA500E874}" dt="2019-04-10T22:56:08.776" v="1231"/>
          <ac:spMkLst>
            <pc:docMk/>
            <pc:sldMk cId="2050442288" sldId="260"/>
            <ac:spMk id="108" creationId="{11B69B53-51F2-4320-BF44-886AA7A6D4F6}"/>
          </ac:spMkLst>
        </pc:spChg>
        <pc:spChg chg="add del mod">
          <ac:chgData name="Siw Jonsson" userId="4963c80d2bb986b6" providerId="LiveId" clId="{E2BB98F3-B2DE-4B3B-BE39-F91EA500E874}" dt="2019-04-10T22:56:08.776" v="1231"/>
          <ac:spMkLst>
            <pc:docMk/>
            <pc:sldMk cId="2050442288" sldId="260"/>
            <ac:spMk id="109" creationId="{170D7740-0636-45E8-85E9-129FC1CBF6A5}"/>
          </ac:spMkLst>
        </pc:spChg>
        <pc:spChg chg="add del mod">
          <ac:chgData name="Siw Jonsson" userId="4963c80d2bb986b6" providerId="LiveId" clId="{E2BB98F3-B2DE-4B3B-BE39-F91EA500E874}" dt="2019-04-10T22:56:08.776" v="1231"/>
          <ac:spMkLst>
            <pc:docMk/>
            <pc:sldMk cId="2050442288" sldId="260"/>
            <ac:spMk id="110" creationId="{AFC9FFA4-6957-4EED-905C-312ECBBB5710}"/>
          </ac:spMkLst>
        </pc:spChg>
        <pc:spChg chg="add del mod">
          <ac:chgData name="Siw Jonsson" userId="4963c80d2bb986b6" providerId="LiveId" clId="{E2BB98F3-B2DE-4B3B-BE39-F91EA500E874}" dt="2019-04-10T22:56:08.776" v="1231"/>
          <ac:spMkLst>
            <pc:docMk/>
            <pc:sldMk cId="2050442288" sldId="260"/>
            <ac:spMk id="111" creationId="{CA3B1F45-53CE-42FF-B96F-E0C439CF0928}"/>
          </ac:spMkLst>
        </pc:spChg>
        <pc:spChg chg="add del mod">
          <ac:chgData name="Siw Jonsson" userId="4963c80d2bb986b6" providerId="LiveId" clId="{E2BB98F3-B2DE-4B3B-BE39-F91EA500E874}" dt="2019-04-10T22:56:08.776" v="1231"/>
          <ac:spMkLst>
            <pc:docMk/>
            <pc:sldMk cId="2050442288" sldId="260"/>
            <ac:spMk id="112" creationId="{A32457B9-742F-4287-88ED-1E743F9DABC1}"/>
          </ac:spMkLst>
        </pc:spChg>
        <pc:spChg chg="add del mod">
          <ac:chgData name="Siw Jonsson" userId="4963c80d2bb986b6" providerId="LiveId" clId="{E2BB98F3-B2DE-4B3B-BE39-F91EA500E874}" dt="2019-04-10T22:56:08.776" v="1231"/>
          <ac:spMkLst>
            <pc:docMk/>
            <pc:sldMk cId="2050442288" sldId="260"/>
            <ac:spMk id="113" creationId="{CEF045B1-A5EE-4B57-910E-230E364E5EFF}"/>
          </ac:spMkLst>
        </pc:spChg>
        <pc:spChg chg="add del mod">
          <ac:chgData name="Siw Jonsson" userId="4963c80d2bb986b6" providerId="LiveId" clId="{E2BB98F3-B2DE-4B3B-BE39-F91EA500E874}" dt="2019-04-10T22:57:58.667" v="1241"/>
          <ac:spMkLst>
            <pc:docMk/>
            <pc:sldMk cId="2050442288" sldId="260"/>
            <ac:spMk id="114" creationId="{38E42D55-9CEE-437A-8C1F-F4ACC59D346F}"/>
          </ac:spMkLst>
        </pc:spChg>
        <pc:spChg chg="add del mod">
          <ac:chgData name="Siw Jonsson" userId="4963c80d2bb986b6" providerId="LiveId" clId="{E2BB98F3-B2DE-4B3B-BE39-F91EA500E874}" dt="2019-04-10T22:57:58.667" v="1241"/>
          <ac:spMkLst>
            <pc:docMk/>
            <pc:sldMk cId="2050442288" sldId="260"/>
            <ac:spMk id="115" creationId="{06A97230-EAE3-4688-8B91-86A5715044D8}"/>
          </ac:spMkLst>
        </pc:spChg>
        <pc:spChg chg="add del mod">
          <ac:chgData name="Siw Jonsson" userId="4963c80d2bb986b6" providerId="LiveId" clId="{E2BB98F3-B2DE-4B3B-BE39-F91EA500E874}" dt="2019-04-10T22:59:18.805" v="1250"/>
          <ac:spMkLst>
            <pc:docMk/>
            <pc:sldMk cId="2050442288" sldId="260"/>
            <ac:spMk id="116" creationId="{8A5E5DD7-DC8A-4E33-A7BA-3EDA1CFE3F19}"/>
          </ac:spMkLst>
        </pc:spChg>
        <pc:spChg chg="add del mod">
          <ac:chgData name="Siw Jonsson" userId="4963c80d2bb986b6" providerId="LiveId" clId="{E2BB98F3-B2DE-4B3B-BE39-F91EA500E874}" dt="2019-04-10T22:59:18.805" v="1250"/>
          <ac:spMkLst>
            <pc:docMk/>
            <pc:sldMk cId="2050442288" sldId="260"/>
            <ac:spMk id="117" creationId="{A428FCE1-B189-4C02-81C4-8C3E4A9C8E26}"/>
          </ac:spMkLst>
        </pc:spChg>
        <pc:spChg chg="add del mod">
          <ac:chgData name="Siw Jonsson" userId="4963c80d2bb986b6" providerId="LiveId" clId="{E2BB98F3-B2DE-4B3B-BE39-F91EA500E874}" dt="2019-04-10T22:59:18.805" v="1250"/>
          <ac:spMkLst>
            <pc:docMk/>
            <pc:sldMk cId="2050442288" sldId="260"/>
            <ac:spMk id="118" creationId="{3689BF48-965B-4DD1-9ABD-5AFD9D1D86CB}"/>
          </ac:spMkLst>
        </pc:spChg>
        <pc:spChg chg="add del mod">
          <ac:chgData name="Siw Jonsson" userId="4963c80d2bb986b6" providerId="LiveId" clId="{E2BB98F3-B2DE-4B3B-BE39-F91EA500E874}" dt="2019-04-10T22:59:18.805" v="1250"/>
          <ac:spMkLst>
            <pc:docMk/>
            <pc:sldMk cId="2050442288" sldId="260"/>
            <ac:spMk id="119" creationId="{9E932AAE-CE92-48A2-A367-979D9660BB5B}"/>
          </ac:spMkLst>
        </pc:spChg>
        <pc:spChg chg="add del mod">
          <ac:chgData name="Siw Jonsson" userId="4963c80d2bb986b6" providerId="LiveId" clId="{E2BB98F3-B2DE-4B3B-BE39-F91EA500E874}" dt="2019-04-10T22:59:18.805" v="1250"/>
          <ac:spMkLst>
            <pc:docMk/>
            <pc:sldMk cId="2050442288" sldId="260"/>
            <ac:spMk id="120" creationId="{B546DA03-B3BF-4793-B748-65FC500192A3}"/>
          </ac:spMkLst>
        </pc:spChg>
        <pc:spChg chg="add del mod">
          <ac:chgData name="Siw Jonsson" userId="4963c80d2bb986b6" providerId="LiveId" clId="{E2BB98F3-B2DE-4B3B-BE39-F91EA500E874}" dt="2019-04-10T22:59:18.805" v="1250"/>
          <ac:spMkLst>
            <pc:docMk/>
            <pc:sldMk cId="2050442288" sldId="260"/>
            <ac:spMk id="121" creationId="{3354F34E-7009-4FDB-8D45-03B1DA9D9064}"/>
          </ac:spMkLst>
        </pc:spChg>
        <pc:spChg chg="add del mod">
          <ac:chgData name="Siw Jonsson" userId="4963c80d2bb986b6" providerId="LiveId" clId="{E2BB98F3-B2DE-4B3B-BE39-F91EA500E874}" dt="2019-04-11T06:13:08.406" v="1251"/>
          <ac:spMkLst>
            <pc:docMk/>
            <pc:sldMk cId="2050442288" sldId="260"/>
            <ac:spMk id="122" creationId="{C9B5D956-0E01-4456-8FFC-1FAA0DAE1918}"/>
          </ac:spMkLst>
        </pc:spChg>
        <pc:spChg chg="add del mod">
          <ac:chgData name="Siw Jonsson" userId="4963c80d2bb986b6" providerId="LiveId" clId="{E2BB98F3-B2DE-4B3B-BE39-F91EA500E874}" dt="2019-04-11T06:13:08.406" v="1251"/>
          <ac:spMkLst>
            <pc:docMk/>
            <pc:sldMk cId="2050442288" sldId="260"/>
            <ac:spMk id="123" creationId="{43BEE671-9B30-4932-B703-1D4EDA4CF491}"/>
          </ac:spMkLst>
        </pc:spChg>
        <pc:spChg chg="add del mod">
          <ac:chgData name="Siw Jonsson" userId="4963c80d2bb986b6" providerId="LiveId" clId="{E2BB98F3-B2DE-4B3B-BE39-F91EA500E874}" dt="2019-04-11T06:13:08.406" v="1251"/>
          <ac:spMkLst>
            <pc:docMk/>
            <pc:sldMk cId="2050442288" sldId="260"/>
            <ac:spMk id="124" creationId="{BA3632D2-53BF-4269-A025-02A8032121CB}"/>
          </ac:spMkLst>
        </pc:spChg>
        <pc:spChg chg="add del mod">
          <ac:chgData name="Siw Jonsson" userId="4963c80d2bb986b6" providerId="LiveId" clId="{E2BB98F3-B2DE-4B3B-BE39-F91EA500E874}" dt="2019-04-11T06:13:08.406" v="1251"/>
          <ac:spMkLst>
            <pc:docMk/>
            <pc:sldMk cId="2050442288" sldId="260"/>
            <ac:spMk id="125" creationId="{CF75658E-59A4-466A-9037-8D7E2B843F5E}"/>
          </ac:spMkLst>
        </pc:spChg>
        <pc:spChg chg="add del mod">
          <ac:chgData name="Siw Jonsson" userId="4963c80d2bb986b6" providerId="LiveId" clId="{E2BB98F3-B2DE-4B3B-BE39-F91EA500E874}" dt="2019-04-11T06:13:08.406" v="1251"/>
          <ac:spMkLst>
            <pc:docMk/>
            <pc:sldMk cId="2050442288" sldId="260"/>
            <ac:spMk id="126" creationId="{188A59F2-FD1F-4605-9809-15732B68E7DF}"/>
          </ac:spMkLst>
        </pc:spChg>
        <pc:spChg chg="add del mod">
          <ac:chgData name="Siw Jonsson" userId="4963c80d2bb986b6" providerId="LiveId" clId="{E2BB98F3-B2DE-4B3B-BE39-F91EA500E874}" dt="2019-04-11T06:13:08.406" v="1251"/>
          <ac:spMkLst>
            <pc:docMk/>
            <pc:sldMk cId="2050442288" sldId="260"/>
            <ac:spMk id="127" creationId="{4F8287D1-2A0D-4B72-B84E-A8E79E050D40}"/>
          </ac:spMkLst>
        </pc:spChg>
        <pc:spChg chg="add del mod">
          <ac:chgData name="Siw Jonsson" userId="4963c80d2bb986b6" providerId="LiveId" clId="{E2BB98F3-B2DE-4B3B-BE39-F91EA500E874}" dt="2019-04-11T06:13:08.406" v="1251"/>
          <ac:spMkLst>
            <pc:docMk/>
            <pc:sldMk cId="2050442288" sldId="260"/>
            <ac:spMk id="128" creationId="{CC6FD8C7-742F-47D6-85AE-C76863E1FD19}"/>
          </ac:spMkLst>
        </pc:spChg>
        <pc:spChg chg="add del mod">
          <ac:chgData name="Siw Jonsson" userId="4963c80d2bb986b6" providerId="LiveId" clId="{E2BB98F3-B2DE-4B3B-BE39-F91EA500E874}" dt="2019-04-11T09:23:03.824" v="1253"/>
          <ac:spMkLst>
            <pc:docMk/>
            <pc:sldMk cId="2050442288" sldId="260"/>
            <ac:spMk id="129" creationId="{EC341E3B-A198-4975-AFD7-C89F2CE8166A}"/>
          </ac:spMkLst>
        </pc:spChg>
        <pc:spChg chg="add del mod">
          <ac:chgData name="Siw Jonsson" userId="4963c80d2bb986b6" providerId="LiveId" clId="{E2BB98F3-B2DE-4B3B-BE39-F91EA500E874}" dt="2019-04-11T09:23:03.824" v="1253"/>
          <ac:spMkLst>
            <pc:docMk/>
            <pc:sldMk cId="2050442288" sldId="260"/>
            <ac:spMk id="130" creationId="{FCF90F95-DAD9-40B8-8D32-030BE70D3776}"/>
          </ac:spMkLst>
        </pc:spChg>
        <pc:spChg chg="add del mod">
          <ac:chgData name="Siw Jonsson" userId="4963c80d2bb986b6" providerId="LiveId" clId="{E2BB98F3-B2DE-4B3B-BE39-F91EA500E874}" dt="2019-04-11T09:23:03.824" v="1253"/>
          <ac:spMkLst>
            <pc:docMk/>
            <pc:sldMk cId="2050442288" sldId="260"/>
            <ac:spMk id="131" creationId="{F2339927-61CF-434D-8189-8A427683B573}"/>
          </ac:spMkLst>
        </pc:spChg>
        <pc:spChg chg="add del mod">
          <ac:chgData name="Siw Jonsson" userId="4963c80d2bb986b6" providerId="LiveId" clId="{E2BB98F3-B2DE-4B3B-BE39-F91EA500E874}" dt="2019-04-11T09:23:03.824" v="1253"/>
          <ac:spMkLst>
            <pc:docMk/>
            <pc:sldMk cId="2050442288" sldId="260"/>
            <ac:spMk id="132" creationId="{03C49280-A176-4F86-A708-FD4F82112783}"/>
          </ac:spMkLst>
        </pc:spChg>
        <pc:spChg chg="add del mod">
          <ac:chgData name="Siw Jonsson" userId="4963c80d2bb986b6" providerId="LiveId" clId="{E2BB98F3-B2DE-4B3B-BE39-F91EA500E874}" dt="2019-04-11T09:23:03.824" v="1253"/>
          <ac:spMkLst>
            <pc:docMk/>
            <pc:sldMk cId="2050442288" sldId="260"/>
            <ac:spMk id="133" creationId="{BE855522-9278-4B01-9BC0-2784243159C6}"/>
          </ac:spMkLst>
        </pc:spChg>
        <pc:spChg chg="add del mod">
          <ac:chgData name="Siw Jonsson" userId="4963c80d2bb986b6" providerId="LiveId" clId="{E2BB98F3-B2DE-4B3B-BE39-F91EA500E874}" dt="2019-04-11T09:42:38.946" v="1393"/>
          <ac:spMkLst>
            <pc:docMk/>
            <pc:sldMk cId="2050442288" sldId="260"/>
            <ac:spMk id="134" creationId="{B83C5F6C-4D27-43EB-87DD-F29FE7A636DF}"/>
          </ac:spMkLst>
        </pc:spChg>
        <pc:spChg chg="add del mod">
          <ac:chgData name="Siw Jonsson" userId="4963c80d2bb986b6" providerId="LiveId" clId="{E2BB98F3-B2DE-4B3B-BE39-F91EA500E874}" dt="2019-04-11T09:42:38.946" v="1393"/>
          <ac:spMkLst>
            <pc:docMk/>
            <pc:sldMk cId="2050442288" sldId="260"/>
            <ac:spMk id="135" creationId="{1D67ECB7-FC0E-4E5C-B02A-5304C43CB7DD}"/>
          </ac:spMkLst>
        </pc:spChg>
        <pc:spChg chg="add del mod">
          <ac:chgData name="Siw Jonsson" userId="4963c80d2bb986b6" providerId="LiveId" clId="{E2BB98F3-B2DE-4B3B-BE39-F91EA500E874}" dt="2019-04-11T09:42:38.946" v="1393"/>
          <ac:spMkLst>
            <pc:docMk/>
            <pc:sldMk cId="2050442288" sldId="260"/>
            <ac:spMk id="136" creationId="{9C91787F-A72B-4267-995B-DD58F43A135D}"/>
          </ac:spMkLst>
        </pc:spChg>
        <pc:spChg chg="add del mod">
          <ac:chgData name="Siw Jonsson" userId="4963c80d2bb986b6" providerId="LiveId" clId="{E2BB98F3-B2DE-4B3B-BE39-F91EA500E874}" dt="2019-04-11T09:42:38.946" v="1393"/>
          <ac:spMkLst>
            <pc:docMk/>
            <pc:sldMk cId="2050442288" sldId="260"/>
            <ac:spMk id="137" creationId="{737D616C-DB4E-4D72-B9E5-9E8A9BAC2539}"/>
          </ac:spMkLst>
        </pc:spChg>
        <pc:spChg chg="add del mod">
          <ac:chgData name="Siw Jonsson" userId="4963c80d2bb986b6" providerId="LiveId" clId="{E2BB98F3-B2DE-4B3B-BE39-F91EA500E874}" dt="2019-04-11T09:42:38.946" v="1393"/>
          <ac:spMkLst>
            <pc:docMk/>
            <pc:sldMk cId="2050442288" sldId="260"/>
            <ac:spMk id="138" creationId="{145FDC33-6FDB-4292-A01D-C71B10E9BCEC}"/>
          </ac:spMkLst>
        </pc:spChg>
        <pc:spChg chg="add del mod">
          <ac:chgData name="Siw Jonsson" userId="4963c80d2bb986b6" providerId="LiveId" clId="{E2BB98F3-B2DE-4B3B-BE39-F91EA500E874}" dt="2019-04-11T13:35:33.269" v="1741"/>
          <ac:spMkLst>
            <pc:docMk/>
            <pc:sldMk cId="2050442288" sldId="260"/>
            <ac:spMk id="139" creationId="{3C777F48-7197-45A1-A7BF-D3D41AB8CB30}"/>
          </ac:spMkLst>
        </pc:spChg>
        <pc:spChg chg="add del mod">
          <ac:chgData name="Siw Jonsson" userId="4963c80d2bb986b6" providerId="LiveId" clId="{E2BB98F3-B2DE-4B3B-BE39-F91EA500E874}" dt="2019-04-11T13:35:33.269" v="1741"/>
          <ac:spMkLst>
            <pc:docMk/>
            <pc:sldMk cId="2050442288" sldId="260"/>
            <ac:spMk id="140" creationId="{09C81E62-4FD4-4731-BD49-FA18778544AA}"/>
          </ac:spMkLst>
        </pc:spChg>
        <pc:spChg chg="add del mod">
          <ac:chgData name="Siw Jonsson" userId="4963c80d2bb986b6" providerId="LiveId" clId="{E2BB98F3-B2DE-4B3B-BE39-F91EA500E874}" dt="2019-04-11T13:35:33.269" v="1741"/>
          <ac:spMkLst>
            <pc:docMk/>
            <pc:sldMk cId="2050442288" sldId="260"/>
            <ac:spMk id="141" creationId="{D9B99699-A8F6-4186-99CE-70A6CE6D914F}"/>
          </ac:spMkLst>
        </pc:spChg>
        <pc:spChg chg="add del mod">
          <ac:chgData name="Siw Jonsson" userId="4963c80d2bb986b6" providerId="LiveId" clId="{E2BB98F3-B2DE-4B3B-BE39-F91EA500E874}" dt="2019-04-11T13:35:33.269" v="1741"/>
          <ac:spMkLst>
            <pc:docMk/>
            <pc:sldMk cId="2050442288" sldId="260"/>
            <ac:spMk id="142" creationId="{97699CC3-34F0-41C4-8E28-9F052694F923}"/>
          </ac:spMkLst>
        </pc:spChg>
        <pc:spChg chg="add del mod">
          <ac:chgData name="Siw Jonsson" userId="4963c80d2bb986b6" providerId="LiveId" clId="{E2BB98F3-B2DE-4B3B-BE39-F91EA500E874}" dt="2019-04-11T13:35:33.269" v="1741"/>
          <ac:spMkLst>
            <pc:docMk/>
            <pc:sldMk cId="2050442288" sldId="260"/>
            <ac:spMk id="143" creationId="{62688BF8-72FC-4C85-AA25-B5AAB04B1C5B}"/>
          </ac:spMkLst>
        </pc:spChg>
        <pc:picChg chg="add del mod">
          <ac:chgData name="Siw Jonsson" userId="4963c80d2bb986b6" providerId="LiveId" clId="{E2BB98F3-B2DE-4B3B-BE39-F91EA500E874}" dt="2019-04-10T21:37:14.036" v="198"/>
          <ac:picMkLst>
            <pc:docMk/>
            <pc:sldMk cId="2050442288" sldId="260"/>
            <ac:picMk id="11" creationId="{3DE003AD-A2A6-49F2-85ED-AFE7464BCBC8}"/>
          </ac:picMkLst>
        </pc:picChg>
        <pc:picChg chg="add del mod">
          <ac:chgData name="Siw Jonsson" userId="4963c80d2bb986b6" providerId="LiveId" clId="{E2BB98F3-B2DE-4B3B-BE39-F91EA500E874}" dt="2019-04-10T21:38:24.598" v="201" actId="478"/>
          <ac:picMkLst>
            <pc:docMk/>
            <pc:sldMk cId="2050442288" sldId="260"/>
            <ac:picMk id="20" creationId="{CDE13C62-7FE3-4F8C-B110-351AFD1ACD76}"/>
          </ac:picMkLst>
        </pc:picChg>
        <pc:picChg chg="add del mod">
          <ac:chgData name="Siw Jonsson" userId="4963c80d2bb986b6" providerId="LiveId" clId="{E2BB98F3-B2DE-4B3B-BE39-F91EA500E874}" dt="2019-04-10T21:57:48.559" v="926" actId="478"/>
          <ac:picMkLst>
            <pc:docMk/>
            <pc:sldMk cId="2050442288" sldId="260"/>
            <ac:picMk id="47" creationId="{69411859-F392-4CE5-B41D-9F071118A35E}"/>
          </ac:picMkLst>
        </pc:picChg>
        <pc:picChg chg="add del">
          <ac:chgData name="Siw Jonsson" userId="4963c80d2bb986b6" providerId="LiveId" clId="{E2BB98F3-B2DE-4B3B-BE39-F91EA500E874}" dt="2019-04-10T21:58:36.321" v="930" actId="478"/>
          <ac:picMkLst>
            <pc:docMk/>
            <pc:sldMk cId="2050442288" sldId="260"/>
            <ac:picMk id="65" creationId="{00693FB9-D41D-4E13-A502-65C4671FB7A3}"/>
          </ac:picMkLst>
        </pc:picChg>
        <pc:picChg chg="add del mod">
          <ac:chgData name="Siw Jonsson" userId="4963c80d2bb986b6" providerId="LiveId" clId="{E2BB98F3-B2DE-4B3B-BE39-F91EA500E874}" dt="2019-04-10T22:56:11.341" v="1234"/>
          <ac:picMkLst>
            <pc:docMk/>
            <pc:sldMk cId="2050442288" sldId="260"/>
            <ac:picMk id="101" creationId="{4D8C5D95-D15C-4E5C-92FC-880E01EE160F}"/>
          </ac:picMkLst>
        </pc:picChg>
        <pc:picChg chg="add del mod">
          <ac:chgData name="Siw Jonsson" userId="4963c80d2bb986b6" providerId="LiveId" clId="{E2BB98F3-B2DE-4B3B-BE39-F91EA500E874}" dt="2019-04-10T22:56:09.464" v="1232"/>
          <ac:picMkLst>
            <pc:docMk/>
            <pc:sldMk cId="2050442288" sldId="260"/>
            <ac:picMk id="105" creationId="{B726AE51-2460-4BA5-8442-A84D8356D455}"/>
          </ac:picMkLst>
        </pc:picChg>
      </pc:sldChg>
      <pc:sldChg chg="addSp delSp modSp add">
        <pc:chgData name="Siw Jonsson" userId="4963c80d2bb986b6" providerId="LiveId" clId="{E2BB98F3-B2DE-4B3B-BE39-F91EA500E874}" dt="2019-04-12T11:19:25.893" v="1873"/>
        <pc:sldMkLst>
          <pc:docMk/>
          <pc:sldMk cId="1383737027" sldId="261"/>
        </pc:sldMkLst>
        <pc:spChg chg="del">
          <ac:chgData name="Siw Jonsson" userId="4963c80d2bb986b6" providerId="LiveId" clId="{E2BB98F3-B2DE-4B3B-BE39-F91EA500E874}" dt="2019-04-11T09:44:05.024" v="1396"/>
          <ac:spMkLst>
            <pc:docMk/>
            <pc:sldMk cId="1383737027" sldId="261"/>
            <ac:spMk id="2" creationId="{3CA589AD-F0F4-4620-AF4F-D71F66D66309}"/>
          </ac:spMkLst>
        </pc:spChg>
        <pc:spChg chg="add del mod">
          <ac:chgData name="Siw Jonsson" userId="4963c80d2bb986b6" providerId="LiveId" clId="{E2BB98F3-B2DE-4B3B-BE39-F91EA500E874}" dt="2019-04-11T13:36:57.547" v="1745"/>
          <ac:spMkLst>
            <pc:docMk/>
            <pc:sldMk cId="1383737027" sldId="261"/>
            <ac:spMk id="2" creationId="{50DF2572-AF88-485F-B3FF-11D8436C040B}"/>
          </ac:spMkLst>
        </pc:spChg>
        <pc:spChg chg="del">
          <ac:chgData name="Siw Jonsson" userId="4963c80d2bb986b6" providerId="LiveId" clId="{E2BB98F3-B2DE-4B3B-BE39-F91EA500E874}" dt="2019-04-11T09:44:05.024" v="1396"/>
          <ac:spMkLst>
            <pc:docMk/>
            <pc:sldMk cId="1383737027" sldId="261"/>
            <ac:spMk id="3" creationId="{2EB88C52-92AD-4D88-9978-C8362F4F4812}"/>
          </ac:spMkLst>
        </pc:spChg>
        <pc:spChg chg="add del mod">
          <ac:chgData name="Siw Jonsson" userId="4963c80d2bb986b6" providerId="LiveId" clId="{E2BB98F3-B2DE-4B3B-BE39-F91EA500E874}" dt="2019-04-11T13:36:57.547" v="1745"/>
          <ac:spMkLst>
            <pc:docMk/>
            <pc:sldMk cId="1383737027" sldId="261"/>
            <ac:spMk id="3" creationId="{76564E5B-C173-4CB3-91F5-FD5BCAEE65F6}"/>
          </ac:spMkLst>
        </pc:spChg>
        <pc:spChg chg="add del mod">
          <ac:chgData name="Siw Jonsson" userId="4963c80d2bb986b6" providerId="LiveId" clId="{E2BB98F3-B2DE-4B3B-BE39-F91EA500E874}" dt="2019-04-11T13:36:57.547" v="1745"/>
          <ac:spMkLst>
            <pc:docMk/>
            <pc:sldMk cId="1383737027" sldId="261"/>
            <ac:spMk id="6" creationId="{317F3730-5457-43EF-AAE1-8A6F7078F838}"/>
          </ac:spMkLst>
        </pc:spChg>
        <pc:spChg chg="add del mod">
          <ac:chgData name="Siw Jonsson" userId="4963c80d2bb986b6" providerId="LiveId" clId="{E2BB98F3-B2DE-4B3B-BE39-F91EA500E874}" dt="2019-04-11T13:36:57.547" v="1745"/>
          <ac:spMkLst>
            <pc:docMk/>
            <pc:sldMk cId="1383737027" sldId="261"/>
            <ac:spMk id="7" creationId="{8B13C7CD-EC6E-4D9E-B7F7-1AB79FCAE2A4}"/>
          </ac:spMkLst>
        </pc:spChg>
        <pc:spChg chg="add del mod">
          <ac:chgData name="Siw Jonsson" userId="4963c80d2bb986b6" providerId="LiveId" clId="{E2BB98F3-B2DE-4B3B-BE39-F91EA500E874}" dt="2019-04-12T11:19:25.893" v="1873"/>
          <ac:spMkLst>
            <pc:docMk/>
            <pc:sldMk cId="1383737027" sldId="261"/>
            <ac:spMk id="8" creationId="{ADDC027E-ECC6-45E3-B46C-B511B9F82300}"/>
          </ac:spMkLst>
        </pc:spChg>
        <pc:spChg chg="add del mod">
          <ac:chgData name="Siw Jonsson" userId="4963c80d2bb986b6" providerId="LiveId" clId="{E2BB98F3-B2DE-4B3B-BE39-F91EA500E874}" dt="2019-04-12T11:19:25.893" v="1873"/>
          <ac:spMkLst>
            <pc:docMk/>
            <pc:sldMk cId="1383737027" sldId="261"/>
            <ac:spMk id="9" creationId="{F5E9D44D-7EE4-4BFD-9756-A7CE98108FAD}"/>
          </ac:spMkLst>
        </pc:spChg>
        <pc:spChg chg="add del mod">
          <ac:chgData name="Siw Jonsson" userId="4963c80d2bb986b6" providerId="LiveId" clId="{E2BB98F3-B2DE-4B3B-BE39-F91EA500E874}" dt="2019-04-12T11:19:25.893" v="1873"/>
          <ac:spMkLst>
            <pc:docMk/>
            <pc:sldMk cId="1383737027" sldId="261"/>
            <ac:spMk id="10" creationId="{A7B3EF3A-37AC-4DCE-A7C0-DF80480FE434}"/>
          </ac:spMkLst>
        </pc:spChg>
        <pc:spChg chg="add del mod">
          <ac:chgData name="Siw Jonsson" userId="4963c80d2bb986b6" providerId="LiveId" clId="{E2BB98F3-B2DE-4B3B-BE39-F91EA500E874}" dt="2019-04-12T11:19:25.893" v="1873"/>
          <ac:spMkLst>
            <pc:docMk/>
            <pc:sldMk cId="1383737027" sldId="261"/>
            <ac:spMk id="11" creationId="{6C1FECCF-6C54-476B-9C21-8B73074B0F10}"/>
          </ac:spMkLst>
        </pc:spChg>
        <pc:spChg chg="add mod">
          <ac:chgData name="Siw Jonsson" userId="4963c80d2bb986b6" providerId="LiveId" clId="{E2BB98F3-B2DE-4B3B-BE39-F91EA500E874}" dt="2019-04-12T11:19:25.893" v="1873"/>
          <ac:spMkLst>
            <pc:docMk/>
            <pc:sldMk cId="1383737027" sldId="261"/>
            <ac:spMk id="12" creationId="{C36C6388-A51C-451A-BB6E-8514345DCA7A}"/>
          </ac:spMkLst>
        </pc:spChg>
        <pc:spChg chg="add mod">
          <ac:chgData name="Siw Jonsson" userId="4963c80d2bb986b6" providerId="LiveId" clId="{E2BB98F3-B2DE-4B3B-BE39-F91EA500E874}" dt="2019-04-12T11:19:25.893" v="1873"/>
          <ac:spMkLst>
            <pc:docMk/>
            <pc:sldMk cId="1383737027" sldId="261"/>
            <ac:spMk id="13" creationId="{28BF5492-AA22-48F6-AFC0-3781B90A42E9}"/>
          </ac:spMkLst>
        </pc:spChg>
      </pc:sldChg>
      <pc:sldChg chg="addSp delSp modSp add del">
        <pc:chgData name="Siw Jonsson" userId="4963c80d2bb986b6" providerId="LiveId" clId="{E2BB98F3-B2DE-4B3B-BE39-F91EA500E874}" dt="2019-04-15T13:01:22.163" v="1875" actId="2696"/>
        <pc:sldMkLst>
          <pc:docMk/>
          <pc:sldMk cId="2146584473" sldId="262"/>
        </pc:sldMkLst>
        <pc:spChg chg="add del">
          <ac:chgData name="Siw Jonsson" userId="4963c80d2bb986b6" providerId="LiveId" clId="{E2BB98F3-B2DE-4B3B-BE39-F91EA500E874}" dt="2019-04-12T11:19:19.772" v="1872"/>
          <ac:spMkLst>
            <pc:docMk/>
            <pc:sldMk cId="2146584473" sldId="262"/>
            <ac:spMk id="2" creationId="{5E732AC1-9E6D-4842-994D-E7472BCC8DD9}"/>
          </ac:spMkLst>
        </pc:spChg>
        <pc:spChg chg="del">
          <ac:chgData name="Siw Jonsson" userId="4963c80d2bb986b6" providerId="LiveId" clId="{E2BB98F3-B2DE-4B3B-BE39-F91EA500E874}" dt="2019-04-12T11:19:19.772" v="1872"/>
          <ac:spMkLst>
            <pc:docMk/>
            <pc:sldMk cId="2146584473" sldId="262"/>
            <ac:spMk id="3" creationId="{5ABBD9A6-600B-48BD-8C09-0693D7E093F0}"/>
          </ac:spMkLst>
        </pc:spChg>
        <pc:spChg chg="del">
          <ac:chgData name="Siw Jonsson" userId="4963c80d2bb986b6" providerId="LiveId" clId="{E2BB98F3-B2DE-4B3B-BE39-F91EA500E874}" dt="2019-04-12T11:19:19.772" v="1872"/>
          <ac:spMkLst>
            <pc:docMk/>
            <pc:sldMk cId="2146584473" sldId="262"/>
            <ac:spMk id="4" creationId="{4290FCE3-62F3-4F76-BFDD-038DC3C2653B}"/>
          </ac:spMkLst>
        </pc:spChg>
        <pc:spChg chg="del">
          <ac:chgData name="Siw Jonsson" userId="4963c80d2bb986b6" providerId="LiveId" clId="{E2BB98F3-B2DE-4B3B-BE39-F91EA500E874}" dt="2019-04-12T11:19:19.772" v="1872"/>
          <ac:spMkLst>
            <pc:docMk/>
            <pc:sldMk cId="2146584473" sldId="262"/>
            <ac:spMk id="5" creationId="{79FCB2DA-B704-4961-9DD6-D57D0DFB05A4}"/>
          </ac:spMkLst>
        </pc:spChg>
        <pc:spChg chg="del">
          <ac:chgData name="Siw Jonsson" userId="4963c80d2bb986b6" providerId="LiveId" clId="{E2BB98F3-B2DE-4B3B-BE39-F91EA500E874}" dt="2019-04-12T11:19:19.772" v="1872"/>
          <ac:spMkLst>
            <pc:docMk/>
            <pc:sldMk cId="2146584473" sldId="262"/>
            <ac:spMk id="6" creationId="{4F911E40-D4AA-4720-9412-AC0EEA3C488B}"/>
          </ac:spMkLst>
        </pc:spChg>
        <pc:spChg chg="del">
          <ac:chgData name="Siw Jonsson" userId="4963c80d2bb986b6" providerId="LiveId" clId="{E2BB98F3-B2DE-4B3B-BE39-F91EA500E874}" dt="2019-04-12T11:19:19.772" v="1872"/>
          <ac:spMkLst>
            <pc:docMk/>
            <pc:sldMk cId="2146584473" sldId="262"/>
            <ac:spMk id="9" creationId="{93E2BF1C-A052-4141-8A2F-FB1C65E245A7}"/>
          </ac:spMkLst>
        </pc:spChg>
        <pc:spChg chg="add del mod">
          <ac:chgData name="Siw Jonsson" userId="4963c80d2bb986b6" providerId="LiveId" clId="{E2BB98F3-B2DE-4B3B-BE39-F91EA500E874}" dt="2019-04-12T11:19:19.772" v="1872"/>
          <ac:spMkLst>
            <pc:docMk/>
            <pc:sldMk cId="2146584473" sldId="262"/>
            <ac:spMk id="12" creationId="{6DABC629-2437-43B5-A9AA-6D869A28F9A6}"/>
          </ac:spMkLst>
        </pc:spChg>
        <pc:spChg chg="add del mod">
          <ac:chgData name="Siw Jonsson" userId="4963c80d2bb986b6" providerId="LiveId" clId="{E2BB98F3-B2DE-4B3B-BE39-F91EA500E874}" dt="2019-04-12T11:19:19.772" v="1872"/>
          <ac:spMkLst>
            <pc:docMk/>
            <pc:sldMk cId="2146584473" sldId="262"/>
            <ac:spMk id="13" creationId="{7B1AF519-59E4-4A00-B562-1959E5784856}"/>
          </ac:spMkLst>
        </pc:spChg>
        <pc:spChg chg="add mod">
          <ac:chgData name="Siw Jonsson" userId="4963c80d2bb986b6" providerId="LiveId" clId="{E2BB98F3-B2DE-4B3B-BE39-F91EA500E874}" dt="2019-04-12T11:19:19.772" v="1872"/>
          <ac:spMkLst>
            <pc:docMk/>
            <pc:sldMk cId="2146584473" sldId="262"/>
            <ac:spMk id="14" creationId="{3551AF15-4046-44DD-BF67-5D84830F1B1E}"/>
          </ac:spMkLst>
        </pc:spChg>
        <pc:spChg chg="add mod">
          <ac:chgData name="Siw Jonsson" userId="4963c80d2bb986b6" providerId="LiveId" clId="{E2BB98F3-B2DE-4B3B-BE39-F91EA500E874}" dt="2019-04-12T11:19:19.772" v="1872"/>
          <ac:spMkLst>
            <pc:docMk/>
            <pc:sldMk cId="2146584473" sldId="262"/>
            <ac:spMk id="15" creationId="{FC5D103A-82D5-4248-9A17-07D8CAFA3EF0}"/>
          </ac:spMkLst>
        </pc:spChg>
        <pc:spChg chg="add mod">
          <ac:chgData name="Siw Jonsson" userId="4963c80d2bb986b6" providerId="LiveId" clId="{E2BB98F3-B2DE-4B3B-BE39-F91EA500E874}" dt="2019-04-12T11:19:19.772" v="1872"/>
          <ac:spMkLst>
            <pc:docMk/>
            <pc:sldMk cId="2146584473" sldId="262"/>
            <ac:spMk id="16" creationId="{48676A2F-4F0E-4074-911E-E130F8FD0D9D}"/>
          </ac:spMkLst>
        </pc:spChg>
        <pc:spChg chg="add mod">
          <ac:chgData name="Siw Jonsson" userId="4963c80d2bb986b6" providerId="LiveId" clId="{E2BB98F3-B2DE-4B3B-BE39-F91EA500E874}" dt="2019-04-12T11:19:19.772" v="1872"/>
          <ac:spMkLst>
            <pc:docMk/>
            <pc:sldMk cId="2146584473" sldId="262"/>
            <ac:spMk id="17" creationId="{A18F5E31-EC91-48D2-96C7-036CE9F24398}"/>
          </ac:spMkLst>
        </pc:spChg>
        <pc:spChg chg="add mod">
          <ac:chgData name="Siw Jonsson" userId="4963c80d2bb986b6" providerId="LiveId" clId="{E2BB98F3-B2DE-4B3B-BE39-F91EA500E874}" dt="2019-04-12T11:19:19.772" v="1872"/>
          <ac:spMkLst>
            <pc:docMk/>
            <pc:sldMk cId="2146584473" sldId="262"/>
            <ac:spMk id="18" creationId="{9C7E0707-F0E3-427F-A9CB-082C08FCA3DA}"/>
          </ac:spMkLst>
        </pc:spChg>
        <pc:spChg chg="add mod">
          <ac:chgData name="Siw Jonsson" userId="4963c80d2bb986b6" providerId="LiveId" clId="{E2BB98F3-B2DE-4B3B-BE39-F91EA500E874}" dt="2019-04-12T11:19:19.772" v="1872"/>
          <ac:spMkLst>
            <pc:docMk/>
            <pc:sldMk cId="2146584473" sldId="262"/>
            <ac:spMk id="19" creationId="{05C65A36-9A47-4105-BBF1-78BD994B6F1B}"/>
          </ac:spMkLst>
        </pc:spChg>
        <pc:picChg chg="add del mod">
          <ac:chgData name="Siw Jonsson" userId="4963c80d2bb986b6" providerId="LiveId" clId="{E2BB98F3-B2DE-4B3B-BE39-F91EA500E874}" dt="2019-04-11T13:37:29.344" v="1751" actId="931"/>
          <ac:picMkLst>
            <pc:docMk/>
            <pc:sldMk cId="2146584473" sldId="262"/>
            <ac:picMk id="11" creationId="{3FBFB2CD-EBB9-499B-8011-BE37AD4C62BA}"/>
          </ac:picMkLst>
        </pc:picChg>
      </pc:sldChg>
      <pc:sldMasterChg chg="addSp delSp modSp delSldLayout modSldLayout">
        <pc:chgData name="Siw Jonsson" userId="4963c80d2bb986b6" providerId="LiveId" clId="{E2BB98F3-B2DE-4B3B-BE39-F91EA500E874}" dt="2019-04-12T11:18:35.668" v="1871"/>
        <pc:sldMasterMkLst>
          <pc:docMk/>
          <pc:sldMasterMk cId="1593038486" sldId="2147483648"/>
        </pc:sldMasterMkLst>
        <pc:spChg chg="mod">
          <ac:chgData name="Siw Jonsson" userId="4963c80d2bb986b6" providerId="LiveId" clId="{E2BB98F3-B2DE-4B3B-BE39-F91EA500E874}" dt="2019-04-11T09:39:29.447" v="1373" actId="14100"/>
          <ac:spMkLst>
            <pc:docMk/>
            <pc:sldMasterMk cId="1593038486" sldId="2147483648"/>
            <ac:spMk id="2" creationId="{34CDBB4B-E31C-43A2-99E2-ACBEA718FE9E}"/>
          </ac:spMkLst>
        </pc:spChg>
        <pc:spChg chg="mod">
          <ac:chgData name="Siw Jonsson" userId="4963c80d2bb986b6" providerId="LiveId" clId="{E2BB98F3-B2DE-4B3B-BE39-F91EA500E874}" dt="2019-04-11T09:39:44.197" v="1376" actId="1035"/>
          <ac:spMkLst>
            <pc:docMk/>
            <pc:sldMasterMk cId="1593038486" sldId="2147483648"/>
            <ac:spMk id="3" creationId="{69F5E9AB-065D-44BE-B117-CB639E9A84D9}"/>
          </ac:spMkLst>
        </pc:spChg>
        <pc:spChg chg="mod">
          <ac:chgData name="Siw Jonsson" userId="4963c80d2bb986b6" providerId="LiveId" clId="{E2BB98F3-B2DE-4B3B-BE39-F91EA500E874}" dt="2019-04-12T09:18:05.872" v="1752" actId="207"/>
          <ac:spMkLst>
            <pc:docMk/>
            <pc:sldMasterMk cId="1593038486" sldId="2147483648"/>
            <ac:spMk id="4" creationId="{27ACB5D1-B484-4569-B1EB-C479B3111596}"/>
          </ac:spMkLst>
        </pc:spChg>
        <pc:picChg chg="add del mod">
          <ac:chgData name="Siw Jonsson" userId="4963c80d2bb986b6" providerId="LiveId" clId="{E2BB98F3-B2DE-4B3B-BE39-F91EA500E874}" dt="2019-04-10T22:47:22.067" v="1102"/>
          <ac:picMkLst>
            <pc:docMk/>
            <pc:sldMasterMk cId="1593038486" sldId="2147483648"/>
            <ac:picMk id="5" creationId="{E2DEC709-02B3-4072-AEA1-BB757E2F0FEC}"/>
          </ac:picMkLst>
        </pc:picChg>
        <pc:sldLayoutChg chg="addSp delSp modSp">
          <pc:chgData name="Siw Jonsson" userId="4963c80d2bb986b6" providerId="LiveId" clId="{E2BB98F3-B2DE-4B3B-BE39-F91EA500E874}" dt="2019-04-11T09:40:05.291" v="1379" actId="14100"/>
          <pc:sldLayoutMkLst>
            <pc:docMk/>
            <pc:sldMasterMk cId="1593038486" sldId="2147483648"/>
            <pc:sldLayoutMk cId="1972633916" sldId="2147483650"/>
          </pc:sldLayoutMkLst>
          <pc:spChg chg="del">
            <ac:chgData name="Siw Jonsson" userId="4963c80d2bb986b6" providerId="LiveId" clId="{E2BB98F3-B2DE-4B3B-BE39-F91EA500E874}" dt="2019-04-11T09:28:06.262" v="1257" actId="478"/>
            <ac:spMkLst>
              <pc:docMk/>
              <pc:sldMasterMk cId="1593038486" sldId="2147483648"/>
              <pc:sldLayoutMk cId="1972633916" sldId="2147483650"/>
              <ac:spMk id="2" creationId="{064EA0C0-0BCF-4A6A-951E-CC26B00E29E1}"/>
            </ac:spMkLst>
          </pc:spChg>
          <pc:spChg chg="del">
            <ac:chgData name="Siw Jonsson" userId="4963c80d2bb986b6" providerId="LiveId" clId="{E2BB98F3-B2DE-4B3B-BE39-F91EA500E874}" dt="2019-04-11T09:27:57.877" v="1256" actId="478"/>
            <ac:spMkLst>
              <pc:docMk/>
              <pc:sldMasterMk cId="1593038486" sldId="2147483648"/>
              <pc:sldLayoutMk cId="1972633916" sldId="2147483650"/>
              <ac:spMk id="3" creationId="{D005917F-D4E7-49D6-BFE0-8FD3BC81AEB2}"/>
            </ac:spMkLst>
          </pc:spChg>
          <pc:spChg chg="add del mod">
            <ac:chgData name="Siw Jonsson" userId="4963c80d2bb986b6" providerId="LiveId" clId="{E2BB98F3-B2DE-4B3B-BE39-F91EA500E874}" dt="2019-04-11T09:33:51.943" v="1350"/>
            <ac:spMkLst>
              <pc:docMk/>
              <pc:sldMasterMk cId="1593038486" sldId="2147483648"/>
              <pc:sldLayoutMk cId="1972633916" sldId="2147483650"/>
              <ac:spMk id="4" creationId="{497C1E24-FF2D-4A9A-B821-CC5A4C24D55D}"/>
            </ac:spMkLst>
          </pc:spChg>
          <pc:spChg chg="add mod">
            <ac:chgData name="Siw Jonsson" userId="4963c80d2bb986b6" providerId="LiveId" clId="{E2BB98F3-B2DE-4B3B-BE39-F91EA500E874}" dt="2019-04-11T09:33:52.520" v="1351"/>
            <ac:spMkLst>
              <pc:docMk/>
              <pc:sldMasterMk cId="1593038486" sldId="2147483648"/>
              <pc:sldLayoutMk cId="1972633916" sldId="2147483650"/>
              <ac:spMk id="5" creationId="{513C94D0-13EF-45FC-9070-0F1A86AA9A1D}"/>
            </ac:spMkLst>
          </pc:spChg>
          <pc:spChg chg="add del">
            <ac:chgData name="Siw Jonsson" userId="4963c80d2bb986b6" providerId="LiveId" clId="{E2BB98F3-B2DE-4B3B-BE39-F91EA500E874}" dt="2019-04-11T09:28:17.745" v="1259" actId="478"/>
            <ac:spMkLst>
              <pc:docMk/>
              <pc:sldMasterMk cId="1593038486" sldId="2147483648"/>
              <pc:sldLayoutMk cId="1972633916" sldId="2147483650"/>
              <ac:spMk id="7" creationId="{AB487C22-8432-41F9-8ECF-F2EEE07305A3}"/>
            </ac:spMkLst>
          </pc:spChg>
          <pc:spChg chg="add mod">
            <ac:chgData name="Siw Jonsson" userId="4963c80d2bb986b6" providerId="LiveId" clId="{E2BB98F3-B2DE-4B3B-BE39-F91EA500E874}" dt="2019-04-11T09:40:05.291" v="1379" actId="14100"/>
            <ac:spMkLst>
              <pc:docMk/>
              <pc:sldMasterMk cId="1593038486" sldId="2147483648"/>
              <pc:sldLayoutMk cId="1972633916" sldId="2147483650"/>
              <ac:spMk id="8" creationId="{3EB02BF5-84BA-4A3E-95B2-9A8D968EC150}"/>
            </ac:spMkLst>
          </pc:spChg>
          <pc:spChg chg="add del">
            <ac:chgData name="Siw Jonsson" userId="4963c80d2bb986b6" providerId="LiveId" clId="{E2BB98F3-B2DE-4B3B-BE39-F91EA500E874}" dt="2019-04-11T09:33:57.390" v="1352" actId="478"/>
            <ac:spMkLst>
              <pc:docMk/>
              <pc:sldMasterMk cId="1593038486" sldId="2147483648"/>
              <pc:sldLayoutMk cId="1972633916" sldId="2147483650"/>
              <ac:spMk id="9" creationId="{324704BC-8021-4C5B-9A15-73096124D6C3}"/>
            </ac:spMkLst>
          </pc:spChg>
        </pc:sldLayoutChg>
        <pc:sldLayoutChg chg="addSp delSp modSp">
          <pc:chgData name="Siw Jonsson" userId="4963c80d2bb986b6" providerId="LiveId" clId="{E2BB98F3-B2DE-4B3B-BE39-F91EA500E874}" dt="2019-04-11T09:42:26.663" v="1392" actId="20577"/>
          <pc:sldLayoutMkLst>
            <pc:docMk/>
            <pc:sldMasterMk cId="1593038486" sldId="2147483648"/>
            <pc:sldLayoutMk cId="2107229054" sldId="2147483651"/>
          </pc:sldLayoutMkLst>
          <pc:spChg chg="add del mod">
            <ac:chgData name="Siw Jonsson" userId="4963c80d2bb986b6" providerId="LiveId" clId="{E2BB98F3-B2DE-4B3B-BE39-F91EA500E874}" dt="2019-04-11T09:28:58.717" v="1267"/>
            <ac:spMkLst>
              <pc:docMk/>
              <pc:sldMasterMk cId="1593038486" sldId="2147483648"/>
              <pc:sldLayoutMk cId="2107229054" sldId="2147483651"/>
              <ac:spMk id="7" creationId="{1821CCB3-0D48-4D6C-A541-794A9C7606E6}"/>
            </ac:spMkLst>
          </pc:spChg>
          <pc:spChg chg="add del">
            <ac:chgData name="Siw Jonsson" userId="4963c80d2bb986b6" providerId="LiveId" clId="{E2BB98F3-B2DE-4B3B-BE39-F91EA500E874}" dt="2019-04-11T09:29:06.858" v="1269" actId="478"/>
            <ac:spMkLst>
              <pc:docMk/>
              <pc:sldMasterMk cId="1593038486" sldId="2147483648"/>
              <pc:sldLayoutMk cId="2107229054" sldId="2147483651"/>
              <ac:spMk id="8" creationId="{6772966D-C8B1-41CB-A1E7-BFA1F4D813CB}"/>
            </ac:spMkLst>
          </pc:spChg>
          <pc:spChg chg="mod">
            <ac:chgData name="Siw Jonsson" userId="4963c80d2bb986b6" providerId="LiveId" clId="{E2BB98F3-B2DE-4B3B-BE39-F91EA500E874}" dt="2019-04-11T09:42:23.384" v="1391" actId="20577"/>
            <ac:spMkLst>
              <pc:docMk/>
              <pc:sldMasterMk cId="1593038486" sldId="2147483648"/>
              <pc:sldLayoutMk cId="2107229054" sldId="2147483651"/>
              <ac:spMk id="26" creationId="{62ED0079-C5E8-4091-9343-2668304E3D7E}"/>
            </ac:spMkLst>
          </pc:spChg>
          <pc:spChg chg="mod">
            <ac:chgData name="Siw Jonsson" userId="4963c80d2bb986b6" providerId="LiveId" clId="{E2BB98F3-B2DE-4B3B-BE39-F91EA500E874}" dt="2019-04-11T09:42:26.663" v="1392" actId="20577"/>
            <ac:spMkLst>
              <pc:docMk/>
              <pc:sldMasterMk cId="1593038486" sldId="2147483648"/>
              <pc:sldLayoutMk cId="2107229054" sldId="2147483651"/>
              <ac:spMk id="27" creationId="{58A91481-FA73-4F1A-947C-55AE830763AE}"/>
            </ac:spMkLst>
          </pc:spChg>
        </pc:sldLayoutChg>
        <pc:sldLayoutChg chg="addSp delSp modSp">
          <pc:chgData name="Siw Jonsson" userId="4963c80d2bb986b6" providerId="LiveId" clId="{E2BB98F3-B2DE-4B3B-BE39-F91EA500E874}" dt="2019-04-11T09:41:17.256" v="1384" actId="14100"/>
          <pc:sldLayoutMkLst>
            <pc:docMk/>
            <pc:sldMasterMk cId="1593038486" sldId="2147483648"/>
            <pc:sldLayoutMk cId="4288205966" sldId="2147483652"/>
          </pc:sldLayoutMkLst>
          <pc:spChg chg="del">
            <ac:chgData name="Siw Jonsson" userId="4963c80d2bb986b6" providerId="LiveId" clId="{E2BB98F3-B2DE-4B3B-BE39-F91EA500E874}" dt="2019-04-11T09:40:37.799" v="1380"/>
            <ac:spMkLst>
              <pc:docMk/>
              <pc:sldMasterMk cId="1593038486" sldId="2147483648"/>
              <pc:sldLayoutMk cId="4288205966" sldId="2147483652"/>
              <ac:spMk id="2" creationId="{F01011DA-C048-4FC8-91A2-5001A46E8079}"/>
            </ac:spMkLst>
          </pc:spChg>
          <pc:spChg chg="mod">
            <ac:chgData name="Siw Jonsson" userId="4963c80d2bb986b6" providerId="LiveId" clId="{E2BB98F3-B2DE-4B3B-BE39-F91EA500E874}" dt="2019-04-11T09:41:17.256" v="1384" actId="14100"/>
            <ac:spMkLst>
              <pc:docMk/>
              <pc:sldMasterMk cId="1593038486" sldId="2147483648"/>
              <pc:sldLayoutMk cId="4288205966" sldId="2147483652"/>
              <ac:spMk id="3" creationId="{31BA658D-7E57-4650-A5CA-1887C546AE4D}"/>
            </ac:spMkLst>
          </pc:spChg>
          <pc:spChg chg="mod">
            <ac:chgData name="Siw Jonsson" userId="4963c80d2bb986b6" providerId="LiveId" clId="{E2BB98F3-B2DE-4B3B-BE39-F91EA500E874}" dt="2019-04-11T09:41:17.256" v="1384" actId="14100"/>
            <ac:spMkLst>
              <pc:docMk/>
              <pc:sldMasterMk cId="1593038486" sldId="2147483648"/>
              <pc:sldLayoutMk cId="4288205966" sldId="2147483652"/>
              <ac:spMk id="4" creationId="{256D0AD2-7086-42B3-A9CE-45EC82879056}"/>
            </ac:spMkLst>
          </pc:spChg>
          <pc:spChg chg="add mod">
            <ac:chgData name="Siw Jonsson" userId="4963c80d2bb986b6" providerId="LiveId" clId="{E2BB98F3-B2DE-4B3B-BE39-F91EA500E874}" dt="2019-04-11T09:40:38.348" v="1381"/>
            <ac:spMkLst>
              <pc:docMk/>
              <pc:sldMasterMk cId="1593038486" sldId="2147483648"/>
              <pc:sldLayoutMk cId="4288205966" sldId="2147483652"/>
              <ac:spMk id="5" creationId="{48B76808-3CDD-4919-A6D6-EF28E281F730}"/>
            </ac:spMkLst>
          </pc:spChg>
        </pc:sldLayoutChg>
        <pc:sldLayoutChg chg="addSp delSp modSp">
          <pc:chgData name="Siw Jonsson" userId="4963c80d2bb986b6" providerId="LiveId" clId="{E2BB98F3-B2DE-4B3B-BE39-F91EA500E874}" dt="2019-04-11T09:42:08.770" v="1390"/>
          <pc:sldLayoutMkLst>
            <pc:docMk/>
            <pc:sldMasterMk cId="1593038486" sldId="2147483648"/>
            <pc:sldLayoutMk cId="655616722" sldId="2147483654"/>
          </pc:sldLayoutMkLst>
          <pc:spChg chg="del">
            <ac:chgData name="Siw Jonsson" userId="4963c80d2bb986b6" providerId="LiveId" clId="{E2BB98F3-B2DE-4B3B-BE39-F91EA500E874}" dt="2019-04-11T09:42:08.279" v="1389"/>
            <ac:spMkLst>
              <pc:docMk/>
              <pc:sldMasterMk cId="1593038486" sldId="2147483648"/>
              <pc:sldLayoutMk cId="655616722" sldId="2147483654"/>
              <ac:spMk id="2" creationId="{F6E21809-AAE3-4C20-A0C2-8CA1FDC94D94}"/>
            </ac:spMkLst>
          </pc:spChg>
          <pc:spChg chg="add mod">
            <ac:chgData name="Siw Jonsson" userId="4963c80d2bb986b6" providerId="LiveId" clId="{E2BB98F3-B2DE-4B3B-BE39-F91EA500E874}" dt="2019-04-11T09:42:08.770" v="1390"/>
            <ac:spMkLst>
              <pc:docMk/>
              <pc:sldMasterMk cId="1593038486" sldId="2147483648"/>
              <pc:sldLayoutMk cId="655616722" sldId="2147483654"/>
              <ac:spMk id="3" creationId="{828705CA-98DF-47FB-A848-236AF35955B9}"/>
            </ac:spMkLst>
          </pc:spChg>
        </pc:sldLayoutChg>
        <pc:sldLayoutChg chg="addSp delSp modSp">
          <pc:chgData name="Siw Jonsson" userId="4963c80d2bb986b6" providerId="LiveId" clId="{E2BB98F3-B2DE-4B3B-BE39-F91EA500E874}" dt="2019-04-11T09:41:42.410" v="1386"/>
          <pc:sldLayoutMkLst>
            <pc:docMk/>
            <pc:sldMasterMk cId="1593038486" sldId="2147483648"/>
            <pc:sldLayoutMk cId="330799234" sldId="2147483655"/>
          </pc:sldLayoutMkLst>
          <pc:spChg chg="add del mod">
            <ac:chgData name="Siw Jonsson" userId="4963c80d2bb986b6" providerId="LiveId" clId="{E2BB98F3-B2DE-4B3B-BE39-F91EA500E874}" dt="2019-04-11T09:37:14.711" v="1368"/>
            <ac:spMkLst>
              <pc:docMk/>
              <pc:sldMasterMk cId="1593038486" sldId="2147483648"/>
              <pc:sldLayoutMk cId="330799234" sldId="2147483655"/>
              <ac:spMk id="2" creationId="{B1993A0B-6F42-4E8F-A95E-F4E0F6A9F03C}"/>
            </ac:spMkLst>
          </pc:spChg>
          <pc:spChg chg="add mod">
            <ac:chgData name="Siw Jonsson" userId="4963c80d2bb986b6" providerId="LiveId" clId="{E2BB98F3-B2DE-4B3B-BE39-F91EA500E874}" dt="2019-04-11T09:41:42.410" v="1386"/>
            <ac:spMkLst>
              <pc:docMk/>
              <pc:sldMasterMk cId="1593038486" sldId="2147483648"/>
              <pc:sldLayoutMk cId="330799234" sldId="2147483655"/>
              <ac:spMk id="4" creationId="{5775B5B0-3CFF-42D5-B075-BD20989B8CB6}"/>
            </ac:spMkLst>
          </pc:spChg>
          <pc:spChg chg="add del">
            <ac:chgData name="Siw Jonsson" userId="4963c80d2bb986b6" providerId="LiveId" clId="{E2BB98F3-B2DE-4B3B-BE39-F91EA500E874}" dt="2019-04-11T09:41:41.799" v="1385"/>
            <ac:spMkLst>
              <pc:docMk/>
              <pc:sldMasterMk cId="1593038486" sldId="2147483648"/>
              <pc:sldLayoutMk cId="330799234" sldId="2147483655"/>
              <ac:spMk id="18" creationId="{C41C46F1-7A17-44CD-AA3C-FE9BCCD03CFF}"/>
            </ac:spMkLst>
          </pc:spChg>
        </pc:sldLayoutChg>
        <pc:sldLayoutChg chg="addSp delSp modSp setBg">
          <pc:chgData name="Siw Jonsson" userId="4963c80d2bb986b6" providerId="LiveId" clId="{E2BB98F3-B2DE-4B3B-BE39-F91EA500E874}" dt="2019-04-12T11:18:35.668" v="1871"/>
          <pc:sldLayoutMkLst>
            <pc:docMk/>
            <pc:sldMasterMk cId="1593038486" sldId="2147483648"/>
            <pc:sldLayoutMk cId="2063668959" sldId="2147483657"/>
          </pc:sldLayoutMkLst>
          <pc:spChg chg="add del mod ord">
            <ac:chgData name="Siw Jonsson" userId="4963c80d2bb986b6" providerId="LiveId" clId="{E2BB98F3-B2DE-4B3B-BE39-F91EA500E874}" dt="2019-04-12T11:18:35.668" v="1871"/>
            <ac:spMkLst>
              <pc:docMk/>
              <pc:sldMasterMk cId="1593038486" sldId="2147483648"/>
              <pc:sldLayoutMk cId="2063668959" sldId="2147483657"/>
              <ac:spMk id="11" creationId="{18D787A3-79CF-471A-9E86-68F43F232BC6}"/>
            </ac:spMkLst>
          </pc:spChg>
          <pc:spChg chg="del mod">
            <ac:chgData name="Siw Jonsson" userId="4963c80d2bb986b6" providerId="LiveId" clId="{E2BB98F3-B2DE-4B3B-BE39-F91EA500E874}" dt="2019-04-10T21:17:44.500" v="108" actId="478"/>
            <ac:spMkLst>
              <pc:docMk/>
              <pc:sldMasterMk cId="1593038486" sldId="2147483648"/>
              <pc:sldLayoutMk cId="2063668959" sldId="2147483657"/>
              <ac:spMk id="25" creationId="{FADFB33C-976A-49D8-BE87-55FEF07D1D5D}"/>
            </ac:spMkLst>
          </pc:spChg>
        </pc:sldLayoutChg>
        <pc:sldLayoutChg chg="addSp delSp modSp">
          <pc:chgData name="Siw Jonsson" userId="4963c80d2bb986b6" providerId="LiveId" clId="{E2BB98F3-B2DE-4B3B-BE39-F91EA500E874}" dt="2019-04-11T13:36:09.291" v="1742"/>
          <pc:sldLayoutMkLst>
            <pc:docMk/>
            <pc:sldMasterMk cId="1593038486" sldId="2147483648"/>
            <pc:sldLayoutMk cId="423370208" sldId="2147483666"/>
          </pc:sldLayoutMkLst>
          <pc:spChg chg="add mod ord">
            <ac:chgData name="Siw Jonsson" userId="4963c80d2bb986b6" providerId="LiveId" clId="{E2BB98F3-B2DE-4B3B-BE39-F91EA500E874}" dt="2019-04-11T13:36:09.291" v="1742"/>
            <ac:spMkLst>
              <pc:docMk/>
              <pc:sldMasterMk cId="1593038486" sldId="2147483648"/>
              <pc:sldLayoutMk cId="423370208" sldId="2147483666"/>
              <ac:spMk id="9" creationId="{1D69276B-37DE-4040-8AF9-0E4B7D770CCE}"/>
            </ac:spMkLst>
          </pc:spChg>
          <pc:spChg chg="del mod">
            <ac:chgData name="Siw Jonsson" userId="4963c80d2bb986b6" providerId="LiveId" clId="{E2BB98F3-B2DE-4B3B-BE39-F91EA500E874}" dt="2019-04-10T21:20:33.025" v="122" actId="478"/>
            <ac:spMkLst>
              <pc:docMk/>
              <pc:sldMasterMk cId="1593038486" sldId="2147483648"/>
              <pc:sldLayoutMk cId="423370208" sldId="2147483666"/>
              <ac:spMk id="14" creationId="{FF662E07-6839-4D90-9D07-96C169F13C5A}"/>
            </ac:spMkLst>
          </pc:spChg>
        </pc:sldLayoutChg>
        <pc:sldLayoutChg chg="addSp delSp modSp setBg">
          <pc:chgData name="Siw Jonsson" userId="4963c80d2bb986b6" providerId="LiveId" clId="{E2BB98F3-B2DE-4B3B-BE39-F91EA500E874}" dt="2019-04-12T11:18:24.731" v="1869"/>
          <pc:sldLayoutMkLst>
            <pc:docMk/>
            <pc:sldMasterMk cId="1593038486" sldId="2147483648"/>
            <pc:sldLayoutMk cId="3898164706" sldId="2147483667"/>
          </pc:sldLayoutMkLst>
          <pc:spChg chg="add mod ord">
            <ac:chgData name="Siw Jonsson" userId="4963c80d2bb986b6" providerId="LiveId" clId="{E2BB98F3-B2DE-4B3B-BE39-F91EA500E874}" dt="2019-04-12T11:18:24.731" v="1869"/>
            <ac:spMkLst>
              <pc:docMk/>
              <pc:sldMasterMk cId="1593038486" sldId="2147483648"/>
              <pc:sldLayoutMk cId="3898164706" sldId="2147483667"/>
              <ac:spMk id="10" creationId="{8FE4AA8A-14DA-4B8D-9A19-26A080A52D02}"/>
            </ac:spMkLst>
          </pc:spChg>
          <pc:spChg chg="del mod">
            <ac:chgData name="Siw Jonsson" userId="4963c80d2bb986b6" providerId="LiveId" clId="{E2BB98F3-B2DE-4B3B-BE39-F91EA500E874}" dt="2019-04-10T21:19:06.515" v="114" actId="478"/>
            <ac:spMkLst>
              <pc:docMk/>
              <pc:sldMasterMk cId="1593038486" sldId="2147483648"/>
              <pc:sldLayoutMk cId="3898164706" sldId="2147483667"/>
              <ac:spMk id="15" creationId="{CCAD9354-D4A0-4AE6-B738-CE15E1EF1974}"/>
            </ac:spMkLst>
          </pc:spChg>
        </pc:sldLayoutChg>
        <pc:sldLayoutChg chg="addSp delSp modSp">
          <pc:chgData name="Siw Jonsson" userId="4963c80d2bb986b6" providerId="LiveId" clId="{E2BB98F3-B2DE-4B3B-BE39-F91EA500E874}" dt="2019-04-11T09:41:47.607" v="1388"/>
          <pc:sldLayoutMkLst>
            <pc:docMk/>
            <pc:sldMasterMk cId="1593038486" sldId="2147483648"/>
            <pc:sldLayoutMk cId="2075559214" sldId="2147483668"/>
          </pc:sldLayoutMkLst>
          <pc:spChg chg="add mod">
            <ac:chgData name="Siw Jonsson" userId="4963c80d2bb986b6" providerId="LiveId" clId="{E2BB98F3-B2DE-4B3B-BE39-F91EA500E874}" dt="2019-04-11T09:41:47.607" v="1388"/>
            <ac:spMkLst>
              <pc:docMk/>
              <pc:sldMasterMk cId="1593038486" sldId="2147483648"/>
              <pc:sldLayoutMk cId="2075559214" sldId="2147483668"/>
              <ac:spMk id="2" creationId="{4EFD3972-F418-46AC-8EF3-05773F4379F4}"/>
            </ac:spMkLst>
          </pc:spChg>
          <pc:spChg chg="del">
            <ac:chgData name="Siw Jonsson" userId="4963c80d2bb986b6" providerId="LiveId" clId="{E2BB98F3-B2DE-4B3B-BE39-F91EA500E874}" dt="2019-04-11T09:41:47.022" v="1387"/>
            <ac:spMkLst>
              <pc:docMk/>
              <pc:sldMasterMk cId="1593038486" sldId="2147483648"/>
              <pc:sldLayoutMk cId="2075559214" sldId="2147483668"/>
              <ac:spMk id="18" creationId="{C41C46F1-7A17-44CD-AA3C-FE9BCCD03CFF}"/>
            </ac:spMkLst>
          </pc:spChg>
        </pc:sldLayoutChg>
        <pc:sldLayoutChg chg="addSp delSp modSp setBg">
          <pc:chgData name="Siw Jonsson" userId="4963c80d2bb986b6" providerId="LiveId" clId="{E2BB98F3-B2DE-4B3B-BE39-F91EA500E874}" dt="2019-04-12T11:17:00.641" v="1862" actId="207"/>
          <pc:sldLayoutMkLst>
            <pc:docMk/>
            <pc:sldMasterMk cId="1593038486" sldId="2147483648"/>
            <pc:sldLayoutMk cId="542278648" sldId="2147483670"/>
          </pc:sldLayoutMkLst>
          <pc:spChg chg="ord">
            <ac:chgData name="Siw Jonsson" userId="4963c80d2bb986b6" providerId="LiveId" clId="{E2BB98F3-B2DE-4B3B-BE39-F91EA500E874}" dt="2019-04-10T21:35:28.721" v="187" actId="166"/>
            <ac:spMkLst>
              <pc:docMk/>
              <pc:sldMasterMk cId="1593038486" sldId="2147483648"/>
              <pc:sldLayoutMk cId="542278648" sldId="2147483670"/>
              <ac:spMk id="2" creationId="{ABAFA5D1-75D5-49E9-8FDC-6E4662C942FE}"/>
            </ac:spMkLst>
          </pc:spChg>
          <pc:spChg chg="ord">
            <ac:chgData name="Siw Jonsson" userId="4963c80d2bb986b6" providerId="LiveId" clId="{E2BB98F3-B2DE-4B3B-BE39-F91EA500E874}" dt="2019-04-10T21:35:28.721" v="187" actId="166"/>
            <ac:spMkLst>
              <pc:docMk/>
              <pc:sldMasterMk cId="1593038486" sldId="2147483648"/>
              <pc:sldLayoutMk cId="542278648" sldId="2147483670"/>
              <ac:spMk id="3" creationId="{F041C57C-DA09-4BC1-9BB7-E90467E71D2D}"/>
            </ac:spMkLst>
          </pc:spChg>
          <pc:spChg chg="ord">
            <ac:chgData name="Siw Jonsson" userId="4963c80d2bb986b6" providerId="LiveId" clId="{E2BB98F3-B2DE-4B3B-BE39-F91EA500E874}" dt="2019-04-10T21:35:28.721" v="187" actId="166"/>
            <ac:spMkLst>
              <pc:docMk/>
              <pc:sldMasterMk cId="1593038486" sldId="2147483648"/>
              <pc:sldLayoutMk cId="542278648" sldId="2147483670"/>
              <ac:spMk id="7" creationId="{A0C8B4C5-94DC-4283-8872-2AE2ECC587CA}"/>
            </ac:spMkLst>
          </pc:spChg>
          <pc:spChg chg="add del mod ord">
            <ac:chgData name="Siw Jonsson" userId="4963c80d2bb986b6" providerId="LiveId" clId="{E2BB98F3-B2DE-4B3B-BE39-F91EA500E874}" dt="2019-04-12T11:17:00.641" v="1862" actId="207"/>
            <ac:spMkLst>
              <pc:docMk/>
              <pc:sldMasterMk cId="1593038486" sldId="2147483648"/>
              <pc:sldLayoutMk cId="542278648" sldId="2147483670"/>
              <ac:spMk id="46" creationId="{5DEEEA45-1971-4D15-BCE2-073F27D419B4}"/>
            </ac:spMkLst>
          </pc:spChg>
          <pc:spChg chg="ord">
            <ac:chgData name="Siw Jonsson" userId="4963c80d2bb986b6" providerId="LiveId" clId="{E2BB98F3-B2DE-4B3B-BE39-F91EA500E874}" dt="2019-04-10T21:35:28.721" v="187" actId="166"/>
            <ac:spMkLst>
              <pc:docMk/>
              <pc:sldMasterMk cId="1593038486" sldId="2147483648"/>
              <pc:sldLayoutMk cId="542278648" sldId="2147483670"/>
              <ac:spMk id="49" creationId="{A8033AE8-5DCE-4061-8075-365FB284AD9D}"/>
            </ac:spMkLst>
          </pc:spChg>
        </pc:sldLayoutChg>
      </pc:sldMasterChg>
    </pc:docChg>
  </pc:docChgLst>
  <pc:docChgLst>
    <pc:chgData name="Siw Jonsson" userId="4963c80d2bb986b6" providerId="LiveId" clId="{E4860616-9992-4816-A4A3-19FF71D219A8}"/>
    <pc:docChg chg="undo custSel addSld delSld modSld sldOrd modMainMaster">
      <pc:chgData name="Siw Jonsson" userId="4963c80d2bb986b6" providerId="LiveId" clId="{E4860616-9992-4816-A4A3-19FF71D219A8}" dt="2019-02-26T15:58:29.185" v="1712" actId="207"/>
      <pc:docMkLst>
        <pc:docMk/>
      </pc:docMkLst>
      <pc:sldChg chg="addSp delSp modSp">
        <pc:chgData name="Siw Jonsson" userId="4963c80d2bb986b6" providerId="LiveId" clId="{E4860616-9992-4816-A4A3-19FF71D219A8}" dt="2019-02-26T14:24:15.593" v="1098"/>
        <pc:sldMkLst>
          <pc:docMk/>
          <pc:sldMk cId="2050442288" sldId="260"/>
        </pc:sldMkLst>
        <pc:spChg chg="add del mod">
          <ac:chgData name="Siw Jonsson" userId="4963c80d2bb986b6" providerId="LiveId" clId="{E4860616-9992-4816-A4A3-19FF71D219A8}" dt="2019-02-26T12:36:00.338" v="968"/>
          <ac:spMkLst>
            <pc:docMk/>
            <pc:sldMk cId="2050442288" sldId="260"/>
            <ac:spMk id="2" creationId="{4866D108-51F9-436C-B278-614AFB11E774}"/>
          </ac:spMkLst>
        </pc:spChg>
        <pc:spChg chg="add del mod">
          <ac:chgData name="Siw Jonsson" userId="4963c80d2bb986b6" providerId="LiveId" clId="{E4860616-9992-4816-A4A3-19FF71D219A8}" dt="2019-02-26T12:36:00.338" v="968"/>
          <ac:spMkLst>
            <pc:docMk/>
            <pc:sldMk cId="2050442288" sldId="260"/>
            <ac:spMk id="3" creationId="{CCE561AE-C9F6-4134-9E49-D60FA5E89670}"/>
          </ac:spMkLst>
        </pc:spChg>
        <pc:spChg chg="add del mod">
          <ac:chgData name="Siw Jonsson" userId="4963c80d2bb986b6" providerId="LiveId" clId="{E4860616-9992-4816-A4A3-19FF71D219A8}" dt="2019-02-26T12:36:00.338" v="968"/>
          <ac:spMkLst>
            <pc:docMk/>
            <pc:sldMk cId="2050442288" sldId="260"/>
            <ac:spMk id="6" creationId="{482AFD01-6E07-47EE-82B5-270FB956958E}"/>
          </ac:spMkLst>
        </pc:spChg>
        <pc:spChg chg="add del mod">
          <ac:chgData name="Siw Jonsson" userId="4963c80d2bb986b6" providerId="LiveId" clId="{E4860616-9992-4816-A4A3-19FF71D219A8}" dt="2019-02-26T12:36:00.338" v="968"/>
          <ac:spMkLst>
            <pc:docMk/>
            <pc:sldMk cId="2050442288" sldId="260"/>
            <ac:spMk id="7" creationId="{D3416466-A921-4180-9BBB-0DDDBC0AD314}"/>
          </ac:spMkLst>
        </pc:spChg>
        <pc:spChg chg="add del mod">
          <ac:chgData name="Siw Jonsson" userId="4963c80d2bb986b6" providerId="LiveId" clId="{E4860616-9992-4816-A4A3-19FF71D219A8}" dt="2019-02-26T12:36:32.264" v="975"/>
          <ac:spMkLst>
            <pc:docMk/>
            <pc:sldMk cId="2050442288" sldId="260"/>
            <ac:spMk id="8" creationId="{DEE877A5-8BD4-41AC-95EF-1A24410E3AD9}"/>
          </ac:spMkLst>
        </pc:spChg>
        <pc:spChg chg="add del mod">
          <ac:chgData name="Siw Jonsson" userId="4963c80d2bb986b6" providerId="LiveId" clId="{E4860616-9992-4816-A4A3-19FF71D219A8}" dt="2019-02-26T12:36:32.264" v="975"/>
          <ac:spMkLst>
            <pc:docMk/>
            <pc:sldMk cId="2050442288" sldId="260"/>
            <ac:spMk id="9" creationId="{88948119-C1B1-404A-A002-E92DC18C6C20}"/>
          </ac:spMkLst>
        </pc:spChg>
        <pc:spChg chg="add del mod">
          <ac:chgData name="Siw Jonsson" userId="4963c80d2bb986b6" providerId="LiveId" clId="{E4860616-9992-4816-A4A3-19FF71D219A8}" dt="2019-02-26T12:36:32.264" v="975"/>
          <ac:spMkLst>
            <pc:docMk/>
            <pc:sldMk cId="2050442288" sldId="260"/>
            <ac:spMk id="10" creationId="{A21A7EE9-84D5-4986-A361-B4E4B7376B01}"/>
          </ac:spMkLst>
        </pc:spChg>
        <pc:spChg chg="add del mod">
          <ac:chgData name="Siw Jonsson" userId="4963c80d2bb986b6" providerId="LiveId" clId="{E4860616-9992-4816-A4A3-19FF71D219A8}" dt="2019-02-26T12:36:32.264" v="975"/>
          <ac:spMkLst>
            <pc:docMk/>
            <pc:sldMk cId="2050442288" sldId="260"/>
            <ac:spMk id="11" creationId="{16E3EE04-2504-4019-AE9C-45BD1C2E1A72}"/>
          </ac:spMkLst>
        </pc:spChg>
        <pc:spChg chg="add del mod">
          <ac:chgData name="Siw Jonsson" userId="4963c80d2bb986b6" providerId="LiveId" clId="{E4860616-9992-4816-A4A3-19FF71D219A8}" dt="2019-02-26T12:36:32.264" v="975"/>
          <ac:spMkLst>
            <pc:docMk/>
            <pc:sldMk cId="2050442288" sldId="260"/>
            <ac:spMk id="12" creationId="{74B25B8D-3E11-4980-BF20-67C09C1715CD}"/>
          </ac:spMkLst>
        </pc:spChg>
        <pc:spChg chg="add del mod">
          <ac:chgData name="Siw Jonsson" userId="4963c80d2bb986b6" providerId="LiveId" clId="{E4860616-9992-4816-A4A3-19FF71D219A8}" dt="2019-02-26T12:36:32.264" v="975"/>
          <ac:spMkLst>
            <pc:docMk/>
            <pc:sldMk cId="2050442288" sldId="260"/>
            <ac:spMk id="13" creationId="{D164261E-C747-4059-B08C-C53E811EBBAC}"/>
          </ac:spMkLst>
        </pc:spChg>
        <pc:spChg chg="add del mod">
          <ac:chgData name="Siw Jonsson" userId="4963c80d2bb986b6" providerId="LiveId" clId="{E4860616-9992-4816-A4A3-19FF71D219A8}" dt="2019-02-26T12:36:32.264" v="975"/>
          <ac:spMkLst>
            <pc:docMk/>
            <pc:sldMk cId="2050442288" sldId="260"/>
            <ac:spMk id="14" creationId="{BB9C13A0-80B0-4738-84E0-A57888EE3A56}"/>
          </ac:spMkLst>
        </pc:spChg>
        <pc:spChg chg="add del mod">
          <ac:chgData name="Siw Jonsson" userId="4963c80d2bb986b6" providerId="LiveId" clId="{E4860616-9992-4816-A4A3-19FF71D219A8}" dt="2019-02-26T12:36:32.264" v="975"/>
          <ac:spMkLst>
            <pc:docMk/>
            <pc:sldMk cId="2050442288" sldId="260"/>
            <ac:spMk id="15" creationId="{09259FF8-7379-4681-B4AC-B0A00FD10631}"/>
          </ac:spMkLst>
        </pc:spChg>
        <pc:spChg chg="add del mod">
          <ac:chgData name="Siw Jonsson" userId="4963c80d2bb986b6" providerId="LiveId" clId="{E4860616-9992-4816-A4A3-19FF71D219A8}" dt="2019-02-26T12:36:32.264" v="975"/>
          <ac:spMkLst>
            <pc:docMk/>
            <pc:sldMk cId="2050442288" sldId="260"/>
            <ac:spMk id="16" creationId="{BCFBE12C-15CF-414D-8D87-6B44FE3D5536}"/>
          </ac:spMkLst>
        </pc:spChg>
        <pc:spChg chg="add del mod">
          <ac:chgData name="Siw Jonsson" userId="4963c80d2bb986b6" providerId="LiveId" clId="{E4860616-9992-4816-A4A3-19FF71D219A8}" dt="2019-02-26T12:37:43.835" v="986"/>
          <ac:spMkLst>
            <pc:docMk/>
            <pc:sldMk cId="2050442288" sldId="260"/>
            <ac:spMk id="17" creationId="{00A398E4-1E25-47D0-B2DF-D105D3B22AB2}"/>
          </ac:spMkLst>
        </pc:spChg>
        <pc:spChg chg="add del mod">
          <ac:chgData name="Siw Jonsson" userId="4963c80d2bb986b6" providerId="LiveId" clId="{E4860616-9992-4816-A4A3-19FF71D219A8}" dt="2019-02-26T12:37:43.835" v="986"/>
          <ac:spMkLst>
            <pc:docMk/>
            <pc:sldMk cId="2050442288" sldId="260"/>
            <ac:spMk id="18" creationId="{A6C3E78B-E416-461C-AD9F-C3A2E1355510}"/>
          </ac:spMkLst>
        </pc:spChg>
        <pc:spChg chg="add del mod">
          <ac:chgData name="Siw Jonsson" userId="4963c80d2bb986b6" providerId="LiveId" clId="{E4860616-9992-4816-A4A3-19FF71D219A8}" dt="2019-02-26T12:37:43.835" v="986"/>
          <ac:spMkLst>
            <pc:docMk/>
            <pc:sldMk cId="2050442288" sldId="260"/>
            <ac:spMk id="19" creationId="{1AA16CF2-67F6-4EEE-B9BC-521118BB210B}"/>
          </ac:spMkLst>
        </pc:spChg>
        <pc:spChg chg="add del mod">
          <ac:chgData name="Siw Jonsson" userId="4963c80d2bb986b6" providerId="LiveId" clId="{E4860616-9992-4816-A4A3-19FF71D219A8}" dt="2019-02-26T12:37:43.835" v="986"/>
          <ac:spMkLst>
            <pc:docMk/>
            <pc:sldMk cId="2050442288" sldId="260"/>
            <ac:spMk id="20" creationId="{12CD2438-985D-4886-8E18-520A4A3EF073}"/>
          </ac:spMkLst>
        </pc:spChg>
        <pc:spChg chg="add del mod">
          <ac:chgData name="Siw Jonsson" userId="4963c80d2bb986b6" providerId="LiveId" clId="{E4860616-9992-4816-A4A3-19FF71D219A8}" dt="2019-02-26T12:37:43.835" v="986"/>
          <ac:spMkLst>
            <pc:docMk/>
            <pc:sldMk cId="2050442288" sldId="260"/>
            <ac:spMk id="21" creationId="{58E7F121-5194-4928-9DAE-4613455F8673}"/>
          </ac:spMkLst>
        </pc:spChg>
        <pc:spChg chg="add del mod">
          <ac:chgData name="Siw Jonsson" userId="4963c80d2bb986b6" providerId="LiveId" clId="{E4860616-9992-4816-A4A3-19FF71D219A8}" dt="2019-02-26T14:24:15.593" v="1098"/>
          <ac:spMkLst>
            <pc:docMk/>
            <pc:sldMk cId="2050442288" sldId="260"/>
            <ac:spMk id="22" creationId="{024C44CA-2C4F-4FD5-985A-748323109D50}"/>
          </ac:spMkLst>
        </pc:spChg>
        <pc:spChg chg="add del mod">
          <ac:chgData name="Siw Jonsson" userId="4963c80d2bb986b6" providerId="LiveId" clId="{E4860616-9992-4816-A4A3-19FF71D219A8}" dt="2019-02-26T14:24:15.593" v="1098"/>
          <ac:spMkLst>
            <pc:docMk/>
            <pc:sldMk cId="2050442288" sldId="260"/>
            <ac:spMk id="23" creationId="{FD6BD898-6B7E-4C1C-B658-D9EFD3E30413}"/>
          </ac:spMkLst>
        </pc:spChg>
        <pc:spChg chg="add del mod">
          <ac:chgData name="Siw Jonsson" userId="4963c80d2bb986b6" providerId="LiveId" clId="{E4860616-9992-4816-A4A3-19FF71D219A8}" dt="2019-02-26T14:24:15.593" v="1098"/>
          <ac:spMkLst>
            <pc:docMk/>
            <pc:sldMk cId="2050442288" sldId="260"/>
            <ac:spMk id="24" creationId="{5F8232A8-54E4-438F-83B7-6DB6870B0081}"/>
          </ac:spMkLst>
        </pc:spChg>
        <pc:spChg chg="add del mod">
          <ac:chgData name="Siw Jonsson" userId="4963c80d2bb986b6" providerId="LiveId" clId="{E4860616-9992-4816-A4A3-19FF71D219A8}" dt="2019-02-26T14:24:15.593" v="1098"/>
          <ac:spMkLst>
            <pc:docMk/>
            <pc:sldMk cId="2050442288" sldId="260"/>
            <ac:spMk id="27" creationId="{BA995647-94CA-4780-9FF1-CF983A675EC6}"/>
          </ac:spMkLst>
        </pc:spChg>
        <pc:spChg chg="add del mod">
          <ac:chgData name="Siw Jonsson" userId="4963c80d2bb986b6" providerId="LiveId" clId="{E4860616-9992-4816-A4A3-19FF71D219A8}" dt="2019-02-26T14:24:15.593" v="1098"/>
          <ac:spMkLst>
            <pc:docMk/>
            <pc:sldMk cId="2050442288" sldId="260"/>
            <ac:spMk id="28" creationId="{78C4B96E-01E7-46C1-8472-75927C82863B}"/>
          </ac:spMkLst>
        </pc:spChg>
        <pc:spChg chg="add del mod">
          <ac:chgData name="Siw Jonsson" userId="4963c80d2bb986b6" providerId="LiveId" clId="{E4860616-9992-4816-A4A3-19FF71D219A8}" dt="2019-02-26T14:24:15.593" v="1098"/>
          <ac:spMkLst>
            <pc:docMk/>
            <pc:sldMk cId="2050442288" sldId="260"/>
            <ac:spMk id="29" creationId="{31F8EC9B-A127-45EE-98C7-83CF3E1C7A73}"/>
          </ac:spMkLst>
        </pc:spChg>
        <pc:spChg chg="add del mod">
          <ac:chgData name="Siw Jonsson" userId="4963c80d2bb986b6" providerId="LiveId" clId="{E4860616-9992-4816-A4A3-19FF71D219A8}" dt="2019-02-26T14:24:15.593" v="1098"/>
          <ac:spMkLst>
            <pc:docMk/>
            <pc:sldMk cId="2050442288" sldId="260"/>
            <ac:spMk id="30" creationId="{C1B02833-0424-4A66-91DB-ADE0E1A7FCA9}"/>
          </ac:spMkLst>
        </pc:spChg>
        <pc:spChg chg="add del mod">
          <ac:chgData name="Siw Jonsson" userId="4963c80d2bb986b6" providerId="LiveId" clId="{E4860616-9992-4816-A4A3-19FF71D219A8}" dt="2019-02-26T14:24:15.593" v="1098"/>
          <ac:spMkLst>
            <pc:docMk/>
            <pc:sldMk cId="2050442288" sldId="260"/>
            <ac:spMk id="31" creationId="{56275E32-4CD4-417A-B63F-40EB89F3EA77}"/>
          </ac:spMkLst>
        </pc:spChg>
        <pc:spChg chg="add del mod">
          <ac:chgData name="Siw Jonsson" userId="4963c80d2bb986b6" providerId="LiveId" clId="{E4860616-9992-4816-A4A3-19FF71D219A8}" dt="2019-02-26T14:24:15.593" v="1098"/>
          <ac:spMkLst>
            <pc:docMk/>
            <pc:sldMk cId="2050442288" sldId="260"/>
            <ac:spMk id="32" creationId="{B248B8BC-7EDA-436E-8DA9-0A16DD8C5666}"/>
          </ac:spMkLst>
        </pc:spChg>
        <pc:spChg chg="add mod">
          <ac:chgData name="Siw Jonsson" userId="4963c80d2bb986b6" providerId="LiveId" clId="{E4860616-9992-4816-A4A3-19FF71D219A8}" dt="2019-02-26T14:24:15.593" v="1098"/>
          <ac:spMkLst>
            <pc:docMk/>
            <pc:sldMk cId="2050442288" sldId="260"/>
            <ac:spMk id="33" creationId="{ADE4BB75-A9BC-49CA-A764-B6EFF71D1B77}"/>
          </ac:spMkLst>
        </pc:spChg>
        <pc:spChg chg="add mod">
          <ac:chgData name="Siw Jonsson" userId="4963c80d2bb986b6" providerId="LiveId" clId="{E4860616-9992-4816-A4A3-19FF71D219A8}" dt="2019-02-26T14:24:15.593" v="1098"/>
          <ac:spMkLst>
            <pc:docMk/>
            <pc:sldMk cId="2050442288" sldId="260"/>
            <ac:spMk id="34" creationId="{CCD8D499-050A-4233-97FE-8C1CB52F2F6A}"/>
          </ac:spMkLst>
        </pc:spChg>
        <pc:spChg chg="add mod">
          <ac:chgData name="Siw Jonsson" userId="4963c80d2bb986b6" providerId="LiveId" clId="{E4860616-9992-4816-A4A3-19FF71D219A8}" dt="2019-02-26T14:24:15.593" v="1098"/>
          <ac:spMkLst>
            <pc:docMk/>
            <pc:sldMk cId="2050442288" sldId="260"/>
            <ac:spMk id="35" creationId="{C378B61A-D670-4F54-9459-43401A0A7C7D}"/>
          </ac:spMkLst>
        </pc:spChg>
        <pc:spChg chg="add mod">
          <ac:chgData name="Siw Jonsson" userId="4963c80d2bb986b6" providerId="LiveId" clId="{E4860616-9992-4816-A4A3-19FF71D219A8}" dt="2019-02-26T14:24:15.593" v="1098"/>
          <ac:spMkLst>
            <pc:docMk/>
            <pc:sldMk cId="2050442288" sldId="260"/>
            <ac:spMk id="36" creationId="{162BA31F-D65E-4911-A180-2FC17B65DA79}"/>
          </ac:spMkLst>
        </pc:spChg>
        <pc:spChg chg="add mod">
          <ac:chgData name="Siw Jonsson" userId="4963c80d2bb986b6" providerId="LiveId" clId="{E4860616-9992-4816-A4A3-19FF71D219A8}" dt="2019-02-26T14:24:15.593" v="1098"/>
          <ac:spMkLst>
            <pc:docMk/>
            <pc:sldMk cId="2050442288" sldId="260"/>
            <ac:spMk id="37" creationId="{1ABB4D3F-B73D-48B8-B91B-14B418AF07C5}"/>
          </ac:spMkLst>
        </pc:spChg>
      </pc:sldChg>
      <pc:sldMasterChg chg="addSp delSp modSp delSldLayout modSldLayout">
        <pc:chgData name="Siw Jonsson" userId="4963c80d2bb986b6" providerId="LiveId" clId="{E4860616-9992-4816-A4A3-19FF71D219A8}" dt="2019-02-26T15:58:29.185" v="1712" actId="207"/>
        <pc:sldMasterMkLst>
          <pc:docMk/>
          <pc:sldMasterMk cId="1593038486" sldId="2147483648"/>
        </pc:sldMasterMkLst>
        <pc:spChg chg="mod">
          <ac:chgData name="Siw Jonsson" userId="4963c80d2bb986b6" providerId="LiveId" clId="{E4860616-9992-4816-A4A3-19FF71D219A8}" dt="2019-02-26T14:14:14.899" v="1072" actId="1076"/>
          <ac:spMkLst>
            <pc:docMk/>
            <pc:sldMasterMk cId="1593038486" sldId="2147483648"/>
            <ac:spMk id="2" creationId="{34CDBB4B-E31C-43A2-99E2-ACBEA718FE9E}"/>
          </ac:spMkLst>
        </pc:spChg>
        <pc:spChg chg="mod">
          <ac:chgData name="Siw Jonsson" userId="4963c80d2bb986b6" providerId="LiveId" clId="{E4860616-9992-4816-A4A3-19FF71D219A8}" dt="2019-02-26T14:15:13.618" v="1076" actId="1076"/>
          <ac:spMkLst>
            <pc:docMk/>
            <pc:sldMasterMk cId="1593038486" sldId="2147483648"/>
            <ac:spMk id="3" creationId="{69F5E9AB-065D-44BE-B117-CB639E9A84D9}"/>
          </ac:spMkLst>
        </pc:spChg>
        <pc:spChg chg="mod">
          <ac:chgData name="Siw Jonsson" userId="4963c80d2bb986b6" providerId="LiveId" clId="{E4860616-9992-4816-A4A3-19FF71D219A8}" dt="2019-02-26T12:17:07.321" v="777" actId="1037"/>
          <ac:spMkLst>
            <pc:docMk/>
            <pc:sldMasterMk cId="1593038486" sldId="2147483648"/>
            <ac:spMk id="4" creationId="{27ACB5D1-B484-4569-B1EB-C479B3111596}"/>
          </ac:spMkLst>
        </pc:spChg>
        <pc:spChg chg="del mod topLvl">
          <ac:chgData name="Siw Jonsson" userId="4963c80d2bb986b6" providerId="LiveId" clId="{E4860616-9992-4816-A4A3-19FF71D219A8}" dt="2019-02-26T11:37:02.784" v="606" actId="478"/>
          <ac:spMkLst>
            <pc:docMk/>
            <pc:sldMasterMk cId="1593038486" sldId="2147483648"/>
            <ac:spMk id="6" creationId="{7C29D09D-B28F-4242-8BD3-BA43CF77E1B5}"/>
          </ac:spMkLst>
        </pc:spChg>
        <pc:spChg chg="del mod topLvl">
          <ac:chgData name="Siw Jonsson" userId="4963c80d2bb986b6" providerId="LiveId" clId="{E4860616-9992-4816-A4A3-19FF71D219A8}" dt="2019-02-26T11:37:02.784" v="606" actId="478"/>
          <ac:spMkLst>
            <pc:docMk/>
            <pc:sldMasterMk cId="1593038486" sldId="2147483648"/>
            <ac:spMk id="7" creationId="{4C17D0C8-75C7-486C-8462-6EE26A59B466}"/>
          </ac:spMkLst>
        </pc:spChg>
        <pc:spChg chg="del">
          <ac:chgData name="Siw Jonsson" userId="4963c80d2bb986b6" providerId="LiveId" clId="{E4860616-9992-4816-A4A3-19FF71D219A8}" dt="2019-02-26T10:32:35.331" v="0"/>
          <ac:spMkLst>
            <pc:docMk/>
            <pc:sldMasterMk cId="1593038486" sldId="2147483648"/>
            <ac:spMk id="8" creationId="{010FE953-C6F4-4659-8730-670D36FD94EB}"/>
          </ac:spMkLst>
        </pc:spChg>
        <pc:spChg chg="del mod topLvl">
          <ac:chgData name="Siw Jonsson" userId="4963c80d2bb986b6" providerId="LiveId" clId="{E4860616-9992-4816-A4A3-19FF71D219A8}" dt="2019-02-26T11:37:02.784" v="606" actId="478"/>
          <ac:spMkLst>
            <pc:docMk/>
            <pc:sldMasterMk cId="1593038486" sldId="2147483648"/>
            <ac:spMk id="9" creationId="{B4B4738D-5607-4CC0-B006-94DCF3E40FC1}"/>
          </ac:spMkLst>
        </pc:spChg>
        <pc:spChg chg="del mod topLvl">
          <ac:chgData name="Siw Jonsson" userId="4963c80d2bb986b6" providerId="LiveId" clId="{E4860616-9992-4816-A4A3-19FF71D219A8}" dt="2019-02-26T11:37:02.784" v="606" actId="478"/>
          <ac:spMkLst>
            <pc:docMk/>
            <pc:sldMasterMk cId="1593038486" sldId="2147483648"/>
            <ac:spMk id="10" creationId="{BDC13775-33C7-48B4-8D63-352709631EB3}"/>
          </ac:spMkLst>
        </pc:spChg>
        <pc:spChg chg="del mod topLvl">
          <ac:chgData name="Siw Jonsson" userId="4963c80d2bb986b6" providerId="LiveId" clId="{E4860616-9992-4816-A4A3-19FF71D219A8}" dt="2019-02-26T11:37:02.784" v="606" actId="478"/>
          <ac:spMkLst>
            <pc:docMk/>
            <pc:sldMasterMk cId="1593038486" sldId="2147483648"/>
            <ac:spMk id="11" creationId="{5F08B06A-401B-411E-B3A6-8813481E1043}"/>
          </ac:spMkLst>
        </pc:spChg>
        <pc:spChg chg="add del mod ord">
          <ac:chgData name="Siw Jonsson" userId="4963c80d2bb986b6" providerId="LiveId" clId="{E4860616-9992-4816-A4A3-19FF71D219A8}" dt="2019-02-26T10:38:22.770" v="67"/>
          <ac:spMkLst>
            <pc:docMk/>
            <pc:sldMasterMk cId="1593038486" sldId="2147483648"/>
            <ac:spMk id="12" creationId="{99CDEF8A-30DF-407D-9A52-96A26AA76974}"/>
          </ac:spMkLst>
        </pc:spChg>
        <pc:spChg chg="add del">
          <ac:chgData name="Siw Jonsson" userId="4963c80d2bb986b6" providerId="LiveId" clId="{E4860616-9992-4816-A4A3-19FF71D219A8}" dt="2019-02-26T10:40:07.441" v="73"/>
          <ac:spMkLst>
            <pc:docMk/>
            <pc:sldMasterMk cId="1593038486" sldId="2147483648"/>
            <ac:spMk id="19" creationId="{B7DB05BB-9BC2-470E-B8F8-C3DDCB1E8BCC}"/>
          </ac:spMkLst>
        </pc:spChg>
        <pc:spChg chg="add del">
          <ac:chgData name="Siw Jonsson" userId="4963c80d2bb986b6" providerId="LiveId" clId="{E4860616-9992-4816-A4A3-19FF71D219A8}" dt="2019-02-26T10:40:07.441" v="73"/>
          <ac:spMkLst>
            <pc:docMk/>
            <pc:sldMasterMk cId="1593038486" sldId="2147483648"/>
            <ac:spMk id="20" creationId="{46418A91-7FFE-4C8E-98C6-4181E8436795}"/>
          </ac:spMkLst>
        </pc:spChg>
        <pc:spChg chg="del mod topLvl">
          <ac:chgData name="Siw Jonsson" userId="4963c80d2bb986b6" providerId="LiveId" clId="{E4860616-9992-4816-A4A3-19FF71D219A8}" dt="2019-02-26T11:37:02.784" v="606" actId="478"/>
          <ac:spMkLst>
            <pc:docMk/>
            <pc:sldMasterMk cId="1593038486" sldId="2147483648"/>
            <ac:spMk id="22" creationId="{CFD4918C-6D70-4590-8A69-6F90DA9F0C43}"/>
          </ac:spMkLst>
        </pc:spChg>
        <pc:spChg chg="del mod topLvl">
          <ac:chgData name="Siw Jonsson" userId="4963c80d2bb986b6" providerId="LiveId" clId="{E4860616-9992-4816-A4A3-19FF71D219A8}" dt="2019-02-26T11:37:02.784" v="606" actId="478"/>
          <ac:spMkLst>
            <pc:docMk/>
            <pc:sldMasterMk cId="1593038486" sldId="2147483648"/>
            <ac:spMk id="23" creationId="{196661AE-C659-429D-A26F-C0E16BCA1AAB}"/>
          </ac:spMkLst>
        </pc:spChg>
        <pc:spChg chg="del mod topLvl">
          <ac:chgData name="Siw Jonsson" userId="4963c80d2bb986b6" providerId="LiveId" clId="{E4860616-9992-4816-A4A3-19FF71D219A8}" dt="2019-02-26T11:37:02.784" v="606" actId="478"/>
          <ac:spMkLst>
            <pc:docMk/>
            <pc:sldMasterMk cId="1593038486" sldId="2147483648"/>
            <ac:spMk id="24" creationId="{558380DE-2D64-4237-BE08-8B2D7C4F52DD}"/>
          </ac:spMkLst>
        </pc:spChg>
        <pc:spChg chg="del mod topLvl">
          <ac:chgData name="Siw Jonsson" userId="4963c80d2bb986b6" providerId="LiveId" clId="{E4860616-9992-4816-A4A3-19FF71D219A8}" dt="2019-02-26T11:37:02.784" v="606" actId="478"/>
          <ac:spMkLst>
            <pc:docMk/>
            <pc:sldMasterMk cId="1593038486" sldId="2147483648"/>
            <ac:spMk id="25" creationId="{7B225AD0-BDFA-4485-A4C1-4D0153537C1C}"/>
          </ac:spMkLst>
        </pc:spChg>
        <pc:spChg chg="del mod topLvl">
          <ac:chgData name="Siw Jonsson" userId="4963c80d2bb986b6" providerId="LiveId" clId="{E4860616-9992-4816-A4A3-19FF71D219A8}" dt="2019-02-26T11:37:02.784" v="606" actId="478"/>
          <ac:spMkLst>
            <pc:docMk/>
            <pc:sldMasterMk cId="1593038486" sldId="2147483648"/>
            <ac:spMk id="26" creationId="{16D49342-1765-49A8-9136-B5E8216E3B9D}"/>
          </ac:spMkLst>
        </pc:spChg>
        <pc:spChg chg="del mod topLvl">
          <ac:chgData name="Siw Jonsson" userId="4963c80d2bb986b6" providerId="LiveId" clId="{E4860616-9992-4816-A4A3-19FF71D219A8}" dt="2019-02-26T11:37:02.784" v="606" actId="478"/>
          <ac:spMkLst>
            <pc:docMk/>
            <pc:sldMasterMk cId="1593038486" sldId="2147483648"/>
            <ac:spMk id="27" creationId="{C10AEC70-D1A3-4BDF-B87F-F5256F15C617}"/>
          </ac:spMkLst>
        </pc:spChg>
        <pc:spChg chg="del mod topLvl">
          <ac:chgData name="Siw Jonsson" userId="4963c80d2bb986b6" providerId="LiveId" clId="{E4860616-9992-4816-A4A3-19FF71D219A8}" dt="2019-02-26T11:37:02.784" v="606" actId="478"/>
          <ac:spMkLst>
            <pc:docMk/>
            <pc:sldMasterMk cId="1593038486" sldId="2147483648"/>
            <ac:spMk id="28" creationId="{7EE7A442-66B3-4515-8AD1-D36A6618DC22}"/>
          </ac:spMkLst>
        </pc:spChg>
        <pc:spChg chg="del mod topLvl">
          <ac:chgData name="Siw Jonsson" userId="4963c80d2bb986b6" providerId="LiveId" clId="{E4860616-9992-4816-A4A3-19FF71D219A8}" dt="2019-02-26T11:37:02.784" v="606" actId="478"/>
          <ac:spMkLst>
            <pc:docMk/>
            <pc:sldMasterMk cId="1593038486" sldId="2147483648"/>
            <ac:spMk id="29" creationId="{383FC879-B780-403C-A916-DF09F8BD2631}"/>
          </ac:spMkLst>
        </pc:spChg>
        <pc:spChg chg="del mod topLvl">
          <ac:chgData name="Siw Jonsson" userId="4963c80d2bb986b6" providerId="LiveId" clId="{E4860616-9992-4816-A4A3-19FF71D219A8}" dt="2019-02-26T11:37:02.784" v="606" actId="478"/>
          <ac:spMkLst>
            <pc:docMk/>
            <pc:sldMasterMk cId="1593038486" sldId="2147483648"/>
            <ac:spMk id="30" creationId="{24EDE3BA-1A05-4FE2-BE9B-E4E4161A67AF}"/>
          </ac:spMkLst>
        </pc:spChg>
        <pc:spChg chg="del mod topLvl">
          <ac:chgData name="Siw Jonsson" userId="4963c80d2bb986b6" providerId="LiveId" clId="{E4860616-9992-4816-A4A3-19FF71D219A8}" dt="2019-02-26T11:37:02.784" v="606" actId="478"/>
          <ac:spMkLst>
            <pc:docMk/>
            <pc:sldMasterMk cId="1593038486" sldId="2147483648"/>
            <ac:spMk id="31" creationId="{3241CB82-6454-433D-86EB-7173314F823C}"/>
          </ac:spMkLst>
        </pc:spChg>
        <pc:spChg chg="del mod topLvl">
          <ac:chgData name="Siw Jonsson" userId="4963c80d2bb986b6" providerId="LiveId" clId="{E4860616-9992-4816-A4A3-19FF71D219A8}" dt="2019-02-26T11:37:02.784" v="606" actId="478"/>
          <ac:spMkLst>
            <pc:docMk/>
            <pc:sldMasterMk cId="1593038486" sldId="2147483648"/>
            <ac:spMk id="64" creationId="{2CB1B3F6-D72E-4F72-B2E4-B5C40EE27D54}"/>
          </ac:spMkLst>
        </pc:spChg>
        <pc:spChg chg="del mod topLvl">
          <ac:chgData name="Siw Jonsson" userId="4963c80d2bb986b6" providerId="LiveId" clId="{E4860616-9992-4816-A4A3-19FF71D219A8}" dt="2019-02-26T11:37:02.784" v="606" actId="478"/>
          <ac:spMkLst>
            <pc:docMk/>
            <pc:sldMasterMk cId="1593038486" sldId="2147483648"/>
            <ac:spMk id="65" creationId="{581D8636-EFDE-4653-8727-18BD70E86A13}"/>
          </ac:spMkLst>
        </pc:spChg>
        <pc:spChg chg="del mod topLvl">
          <ac:chgData name="Siw Jonsson" userId="4963c80d2bb986b6" providerId="LiveId" clId="{E4860616-9992-4816-A4A3-19FF71D219A8}" dt="2019-02-26T11:37:02.784" v="606" actId="478"/>
          <ac:spMkLst>
            <pc:docMk/>
            <pc:sldMasterMk cId="1593038486" sldId="2147483648"/>
            <ac:spMk id="66" creationId="{7B83E711-0FB6-468F-B5F7-A78E67BA1A1A}"/>
          </ac:spMkLst>
        </pc:spChg>
        <pc:spChg chg="del mod topLvl">
          <ac:chgData name="Siw Jonsson" userId="4963c80d2bb986b6" providerId="LiveId" clId="{E4860616-9992-4816-A4A3-19FF71D219A8}" dt="2019-02-26T11:37:02.784" v="606" actId="478"/>
          <ac:spMkLst>
            <pc:docMk/>
            <pc:sldMasterMk cId="1593038486" sldId="2147483648"/>
            <ac:spMk id="67" creationId="{3598160E-2719-412F-923C-2FF366DDE570}"/>
          </ac:spMkLst>
        </pc:spChg>
        <pc:spChg chg="del mod topLvl">
          <ac:chgData name="Siw Jonsson" userId="4963c80d2bb986b6" providerId="LiveId" clId="{E4860616-9992-4816-A4A3-19FF71D219A8}" dt="2019-02-26T11:37:02.784" v="606" actId="478"/>
          <ac:spMkLst>
            <pc:docMk/>
            <pc:sldMasterMk cId="1593038486" sldId="2147483648"/>
            <ac:spMk id="68" creationId="{1175F611-BBB2-41F3-B2DB-0168FD94527A}"/>
          </ac:spMkLst>
        </pc:spChg>
        <pc:spChg chg="del mod topLvl">
          <ac:chgData name="Siw Jonsson" userId="4963c80d2bb986b6" providerId="LiveId" clId="{E4860616-9992-4816-A4A3-19FF71D219A8}" dt="2019-02-26T11:37:02.784" v="606" actId="478"/>
          <ac:spMkLst>
            <pc:docMk/>
            <pc:sldMasterMk cId="1593038486" sldId="2147483648"/>
            <ac:spMk id="69" creationId="{3E2575F0-FF17-4F38-ABCC-3394E7915E8F}"/>
          </ac:spMkLst>
        </pc:spChg>
        <pc:spChg chg="del mod topLvl">
          <ac:chgData name="Siw Jonsson" userId="4963c80d2bb986b6" providerId="LiveId" clId="{E4860616-9992-4816-A4A3-19FF71D219A8}" dt="2019-02-26T11:37:02.784" v="606" actId="478"/>
          <ac:spMkLst>
            <pc:docMk/>
            <pc:sldMasterMk cId="1593038486" sldId="2147483648"/>
            <ac:spMk id="70" creationId="{EB2F6D82-307F-4C53-BA88-A697BDE1C4B8}"/>
          </ac:spMkLst>
        </pc:spChg>
        <pc:spChg chg="del mod topLvl">
          <ac:chgData name="Siw Jonsson" userId="4963c80d2bb986b6" providerId="LiveId" clId="{E4860616-9992-4816-A4A3-19FF71D219A8}" dt="2019-02-26T11:37:02.784" v="606" actId="478"/>
          <ac:spMkLst>
            <pc:docMk/>
            <pc:sldMasterMk cId="1593038486" sldId="2147483648"/>
            <ac:spMk id="71" creationId="{F6C9ED08-D114-4998-A5B0-07F2D1A0CE66}"/>
          </ac:spMkLst>
        </pc:spChg>
        <pc:spChg chg="del mod topLvl">
          <ac:chgData name="Siw Jonsson" userId="4963c80d2bb986b6" providerId="LiveId" clId="{E4860616-9992-4816-A4A3-19FF71D219A8}" dt="2019-02-26T11:37:02.784" v="606" actId="478"/>
          <ac:spMkLst>
            <pc:docMk/>
            <pc:sldMasterMk cId="1593038486" sldId="2147483648"/>
            <ac:spMk id="72" creationId="{93A49545-9038-43E0-BD53-68CF78B17FFD}"/>
          </ac:spMkLst>
        </pc:spChg>
        <pc:spChg chg="del mod topLvl">
          <ac:chgData name="Siw Jonsson" userId="4963c80d2bb986b6" providerId="LiveId" clId="{E4860616-9992-4816-A4A3-19FF71D219A8}" dt="2019-02-26T11:37:02.784" v="606" actId="478"/>
          <ac:spMkLst>
            <pc:docMk/>
            <pc:sldMasterMk cId="1593038486" sldId="2147483648"/>
            <ac:spMk id="73" creationId="{EFC37A56-E330-49CF-9C6C-C233D30C35B1}"/>
          </ac:spMkLst>
        </pc:spChg>
        <pc:spChg chg="del mod topLvl">
          <ac:chgData name="Siw Jonsson" userId="4963c80d2bb986b6" providerId="LiveId" clId="{E4860616-9992-4816-A4A3-19FF71D219A8}" dt="2019-02-26T11:37:02.784" v="606" actId="478"/>
          <ac:spMkLst>
            <pc:docMk/>
            <pc:sldMasterMk cId="1593038486" sldId="2147483648"/>
            <ac:spMk id="74" creationId="{036E55A7-3532-40B0-B551-E346D8F7368B}"/>
          </ac:spMkLst>
        </pc:spChg>
        <pc:spChg chg="del mod topLvl">
          <ac:chgData name="Siw Jonsson" userId="4963c80d2bb986b6" providerId="LiveId" clId="{E4860616-9992-4816-A4A3-19FF71D219A8}" dt="2019-02-26T11:37:02.784" v="606" actId="478"/>
          <ac:spMkLst>
            <pc:docMk/>
            <pc:sldMasterMk cId="1593038486" sldId="2147483648"/>
            <ac:spMk id="75" creationId="{5C4260F2-26A7-4D53-9B60-E016572C3E4C}"/>
          </ac:spMkLst>
        </pc:spChg>
        <pc:spChg chg="add del mod">
          <ac:chgData name="Siw Jonsson" userId="4963c80d2bb986b6" providerId="LiveId" clId="{E4860616-9992-4816-A4A3-19FF71D219A8}" dt="2019-02-26T10:40:49.339" v="78" actId="207"/>
          <ac:spMkLst>
            <pc:docMk/>
            <pc:sldMasterMk cId="1593038486" sldId="2147483648"/>
            <ac:spMk id="98" creationId="{B5B14B29-2798-457C-9A6A-11F575208296}"/>
          </ac:spMkLst>
        </pc:spChg>
        <pc:spChg chg="add del mod">
          <ac:chgData name="Siw Jonsson" userId="4963c80d2bb986b6" providerId="LiveId" clId="{E4860616-9992-4816-A4A3-19FF71D219A8}" dt="2019-02-26T15:16:57.858" v="1677" actId="14100"/>
          <ac:spMkLst>
            <pc:docMk/>
            <pc:sldMasterMk cId="1593038486" sldId="2147483648"/>
            <ac:spMk id="99" creationId="{B567F649-55B0-49C4-AB12-4F9CA4FDC120}"/>
          </ac:spMkLst>
        </pc:spChg>
        <pc:grpChg chg="del mod">
          <ac:chgData name="Siw Jonsson" userId="4963c80d2bb986b6" providerId="LiveId" clId="{E4860616-9992-4816-A4A3-19FF71D219A8}" dt="2019-02-26T11:11:48.780" v="302" actId="165"/>
          <ac:grpSpMkLst>
            <pc:docMk/>
            <pc:sldMasterMk cId="1593038486" sldId="2147483648"/>
            <ac:grpSpMk id="5" creationId="{3E0524B0-1804-4CD4-A3FB-C3BD90392388}"/>
          </ac:grpSpMkLst>
        </pc:grpChg>
        <pc:grpChg chg="add del">
          <ac:chgData name="Siw Jonsson" userId="4963c80d2bb986b6" providerId="LiveId" clId="{E4860616-9992-4816-A4A3-19FF71D219A8}" dt="2019-02-26T10:40:07.441" v="73"/>
          <ac:grpSpMkLst>
            <pc:docMk/>
            <pc:sldMasterMk cId="1593038486" sldId="2147483648"/>
            <ac:grpSpMk id="13" creationId="{85D3C292-4AA9-4A41-8C4E-9D12DC9E27CF}"/>
          </ac:grpSpMkLst>
        </pc:grpChg>
        <pc:grpChg chg="del mod">
          <ac:chgData name="Siw Jonsson" userId="4963c80d2bb986b6" providerId="LiveId" clId="{E4860616-9992-4816-A4A3-19FF71D219A8}" dt="2019-02-26T11:11:43.031" v="301" actId="478"/>
          <ac:grpSpMkLst>
            <pc:docMk/>
            <pc:sldMasterMk cId="1593038486" sldId="2147483648"/>
            <ac:grpSpMk id="76" creationId="{451868EB-21DE-42FE-9D87-65A810963F34}"/>
          </ac:grpSpMkLst>
        </pc:grpChg>
        <pc:grpChg chg="add del">
          <ac:chgData name="Siw Jonsson" userId="4963c80d2bb986b6" providerId="LiveId" clId="{E4860616-9992-4816-A4A3-19FF71D219A8}" dt="2019-02-26T11:21:27.286" v="323" actId="478"/>
          <ac:grpSpMkLst>
            <pc:docMk/>
            <pc:sldMasterMk cId="1593038486" sldId="2147483648"/>
            <ac:grpSpMk id="120" creationId="{E74EE110-AC28-4007-BC5D-089A1DB6325B}"/>
          </ac:grpSpMkLst>
        </pc:grpChg>
        <pc:picChg chg="add del">
          <ac:chgData name="Siw Jonsson" userId="4963c80d2bb986b6" providerId="LiveId" clId="{E4860616-9992-4816-A4A3-19FF71D219A8}" dt="2019-02-26T11:11:27.267" v="298" actId="27803"/>
          <ac:picMkLst>
            <pc:docMk/>
            <pc:sldMasterMk cId="1593038486" sldId="2147483648"/>
            <ac:picMk id="21" creationId="{3E0524B0-1804-4CD4-A3FB-C3BD90392388}"/>
          </ac:picMkLst>
        </pc:picChg>
        <pc:picChg chg="add del ord">
          <ac:chgData name="Siw Jonsson" userId="4963c80d2bb986b6" providerId="LiveId" clId="{E4860616-9992-4816-A4A3-19FF71D219A8}" dt="2019-02-26T11:11:33.607" v="299" actId="27803"/>
          <ac:picMkLst>
            <pc:docMk/>
            <pc:sldMasterMk cId="1593038486" sldId="2147483648"/>
            <ac:picMk id="88" creationId="{451868EB-21DE-42FE-9D87-65A810963F34}"/>
          </ac:picMkLst>
        </pc:picChg>
        <pc:picChg chg="add del">
          <ac:chgData name="Siw Jonsson" userId="4963c80d2bb986b6" providerId="LiveId" clId="{E4860616-9992-4816-A4A3-19FF71D219A8}" dt="2019-02-26T11:39:07.033" v="610" actId="478"/>
          <ac:picMkLst>
            <pc:docMk/>
            <pc:sldMasterMk cId="1593038486" sldId="2147483648"/>
            <ac:picMk id="158" creationId="{08074D69-9178-4B31-B4D4-1C187033D012}"/>
          </ac:picMkLst>
        </pc:picChg>
        <pc:picChg chg="add del mod">
          <ac:chgData name="Siw Jonsson" userId="4963c80d2bb986b6" providerId="LiveId" clId="{E4860616-9992-4816-A4A3-19FF71D219A8}" dt="2019-02-26T14:35:34.730" v="1173" actId="478"/>
          <ac:picMkLst>
            <pc:docMk/>
            <pc:sldMasterMk cId="1593038486" sldId="2147483648"/>
            <ac:picMk id="159" creationId="{EB1099F1-3E57-41D1-B0D5-65984F0EBDA3}"/>
          </ac:picMkLst>
        </pc:picChg>
        <pc:picChg chg="del mod">
          <ac:chgData name="Siw Jonsson" userId="4963c80d2bb986b6" providerId="LiveId" clId="{E4860616-9992-4816-A4A3-19FF71D219A8}" dt="2019-02-26T14:58:24.875" v="1670" actId="478"/>
          <ac:picMkLst>
            <pc:docMk/>
            <pc:sldMasterMk cId="1593038486" sldId="2147483648"/>
            <ac:picMk id="160" creationId="{A5357406-9983-4032-84D9-CE203D3A24A8}"/>
          </ac:picMkLst>
        </pc:picChg>
        <pc:picChg chg="del mod">
          <ac:chgData name="Siw Jonsson" userId="4963c80d2bb986b6" providerId="LiveId" clId="{E4860616-9992-4816-A4A3-19FF71D219A8}" dt="2019-02-26T14:58:26.327" v="1671" actId="478"/>
          <ac:picMkLst>
            <pc:docMk/>
            <pc:sldMasterMk cId="1593038486" sldId="2147483648"/>
            <ac:picMk id="161" creationId="{7DACAE24-C589-455B-836F-1735D2651146}"/>
          </ac:picMkLst>
        </pc:picChg>
        <pc:cxnChg chg="add del">
          <ac:chgData name="Siw Jonsson" userId="4963c80d2bb986b6" providerId="LiveId" clId="{E4860616-9992-4816-A4A3-19FF71D219A8}" dt="2019-02-26T10:40:07.441" v="73"/>
          <ac:cxnSpMkLst>
            <pc:docMk/>
            <pc:sldMasterMk cId="1593038486" sldId="2147483648"/>
            <ac:cxnSpMk id="16" creationId="{0126544F-EDBB-402A-B5FF-B5BEE4544061}"/>
          </ac:cxnSpMkLst>
        </pc:cxnChg>
        <pc:cxnChg chg="add del">
          <ac:chgData name="Siw Jonsson" userId="4963c80d2bb986b6" providerId="LiveId" clId="{E4860616-9992-4816-A4A3-19FF71D219A8}" dt="2019-02-26T10:40:07.441" v="73"/>
          <ac:cxnSpMkLst>
            <pc:docMk/>
            <pc:sldMasterMk cId="1593038486" sldId="2147483648"/>
            <ac:cxnSpMk id="17" creationId="{E3E68081-B1A5-46EB-B75F-86D453F862B3}"/>
          </ac:cxnSpMkLst>
        </pc:cxnChg>
        <pc:cxnChg chg="add del">
          <ac:chgData name="Siw Jonsson" userId="4963c80d2bb986b6" providerId="LiveId" clId="{E4860616-9992-4816-A4A3-19FF71D219A8}" dt="2019-02-26T10:40:07.441" v="73"/>
          <ac:cxnSpMkLst>
            <pc:docMk/>
            <pc:sldMasterMk cId="1593038486" sldId="2147483648"/>
            <ac:cxnSpMk id="18" creationId="{40220E73-BCB6-43D2-A400-7216081CCB79}"/>
          </ac:cxnSpMkLst>
        </pc:cxnChg>
        <pc:cxnChg chg="add del mod">
          <ac:chgData name="Siw Jonsson" userId="4963c80d2bb986b6" providerId="LiveId" clId="{E4860616-9992-4816-A4A3-19FF71D219A8}" dt="2019-02-26T11:45:14.260" v="672"/>
          <ac:cxnSpMkLst>
            <pc:docMk/>
            <pc:sldMasterMk cId="1593038486" sldId="2147483648"/>
            <ac:cxnSpMk id="90" creationId="{6B074BE6-A317-4AB6-8924-161957D90420}"/>
          </ac:cxnSpMkLst>
        </pc:cxnChg>
        <pc:cxnChg chg="add del mod">
          <ac:chgData name="Siw Jonsson" userId="4963c80d2bb986b6" providerId="LiveId" clId="{E4860616-9992-4816-A4A3-19FF71D219A8}" dt="2019-02-26T11:45:14.260" v="672"/>
          <ac:cxnSpMkLst>
            <pc:docMk/>
            <pc:sldMasterMk cId="1593038486" sldId="2147483648"/>
            <ac:cxnSpMk id="91" creationId="{3659265A-940F-4A91-AFE3-8AFDDEBB3121}"/>
          </ac:cxnSpMkLst>
        </pc:cxnChg>
        <pc:cxnChg chg="add del mod">
          <ac:chgData name="Siw Jonsson" userId="4963c80d2bb986b6" providerId="LiveId" clId="{E4860616-9992-4816-A4A3-19FF71D219A8}" dt="2019-02-26T11:45:14.260" v="672"/>
          <ac:cxnSpMkLst>
            <pc:docMk/>
            <pc:sldMasterMk cId="1593038486" sldId="2147483648"/>
            <ac:cxnSpMk id="92" creationId="{E3136E74-3642-4C87-A80B-005C396E1569}"/>
          </ac:cxnSpMkLst>
        </pc:cxnChg>
        <pc:sldLayoutChg chg="addSp delSp modSp">
          <pc:chgData name="Siw Jonsson" userId="4963c80d2bb986b6" providerId="LiveId" clId="{E4860616-9992-4816-A4A3-19FF71D219A8}" dt="2019-02-26T14:21:17.618" v="1091" actId="1076"/>
          <pc:sldLayoutMkLst>
            <pc:docMk/>
            <pc:sldMasterMk cId="1593038486" sldId="2147483648"/>
            <pc:sldLayoutMk cId="1972633916" sldId="2147483650"/>
          </pc:sldLayoutMkLst>
          <pc:spChg chg="mod">
            <ac:chgData name="Siw Jonsson" userId="4963c80d2bb986b6" providerId="LiveId" clId="{E4860616-9992-4816-A4A3-19FF71D219A8}" dt="2019-02-26T14:21:17.618" v="1091" actId="1076"/>
            <ac:spMkLst>
              <pc:docMk/>
              <pc:sldMasterMk cId="1593038486" sldId="2147483648"/>
              <pc:sldLayoutMk cId="1972633916" sldId="2147483650"/>
              <ac:spMk id="2" creationId="{064EA0C0-0BCF-4A6A-951E-CC26B00E29E1}"/>
            </ac:spMkLst>
          </pc:spChg>
          <pc:spChg chg="mod">
            <ac:chgData name="Siw Jonsson" userId="4963c80d2bb986b6" providerId="LiveId" clId="{E4860616-9992-4816-A4A3-19FF71D219A8}" dt="2019-02-26T14:18:49.942" v="1083" actId="1076"/>
            <ac:spMkLst>
              <pc:docMk/>
              <pc:sldMasterMk cId="1593038486" sldId="2147483648"/>
              <pc:sldLayoutMk cId="1972633916" sldId="2147483650"/>
              <ac:spMk id="3" creationId="{D005917F-D4E7-49D6-BFE0-8FD3BC81AEB2}"/>
            </ac:spMkLst>
          </pc:spChg>
          <pc:spChg chg="del mod topLvl">
            <ac:chgData name="Siw Jonsson" userId="4963c80d2bb986b6" providerId="LiveId" clId="{E4860616-9992-4816-A4A3-19FF71D219A8}" dt="2019-02-26T11:17:10.581" v="316" actId="478"/>
            <ac:spMkLst>
              <pc:docMk/>
              <pc:sldMasterMk cId="1593038486" sldId="2147483648"/>
              <pc:sldLayoutMk cId="1972633916" sldId="2147483650"/>
              <ac:spMk id="6" creationId="{731E6A2A-958D-450F-BE5A-25F2C1577B98}"/>
            </ac:spMkLst>
          </pc:spChg>
          <pc:spChg chg="mod topLvl">
            <ac:chgData name="Siw Jonsson" userId="4963c80d2bb986b6" providerId="LiveId" clId="{E4860616-9992-4816-A4A3-19FF71D219A8}" dt="2019-02-26T11:17:23.417" v="317" actId="164"/>
            <ac:spMkLst>
              <pc:docMk/>
              <pc:sldMasterMk cId="1593038486" sldId="2147483648"/>
              <pc:sldLayoutMk cId="1972633916" sldId="2147483650"/>
              <ac:spMk id="7" creationId="{0CDB8F5E-DE00-400B-B5C7-C0AAA3E3C59C}"/>
            </ac:spMkLst>
          </pc:spChg>
          <pc:spChg chg="mod topLvl">
            <ac:chgData name="Siw Jonsson" userId="4963c80d2bb986b6" providerId="LiveId" clId="{E4860616-9992-4816-A4A3-19FF71D219A8}" dt="2019-02-26T11:17:23.417" v="317" actId="164"/>
            <ac:spMkLst>
              <pc:docMk/>
              <pc:sldMasterMk cId="1593038486" sldId="2147483648"/>
              <pc:sldLayoutMk cId="1972633916" sldId="2147483650"/>
              <ac:spMk id="8" creationId="{3B809519-1585-4C28-A002-6004DDCE1B85}"/>
            </ac:spMkLst>
          </pc:spChg>
          <pc:spChg chg="mod topLvl">
            <ac:chgData name="Siw Jonsson" userId="4963c80d2bb986b6" providerId="LiveId" clId="{E4860616-9992-4816-A4A3-19FF71D219A8}" dt="2019-02-26T11:17:23.417" v="317" actId="164"/>
            <ac:spMkLst>
              <pc:docMk/>
              <pc:sldMasterMk cId="1593038486" sldId="2147483648"/>
              <pc:sldLayoutMk cId="1972633916" sldId="2147483650"/>
              <ac:spMk id="9" creationId="{547B8C64-9FA7-4ACB-AE67-66D41B5B3EB1}"/>
            </ac:spMkLst>
          </pc:spChg>
          <pc:spChg chg="mod topLvl">
            <ac:chgData name="Siw Jonsson" userId="4963c80d2bb986b6" providerId="LiveId" clId="{E4860616-9992-4816-A4A3-19FF71D219A8}" dt="2019-02-26T11:17:23.417" v="317" actId="164"/>
            <ac:spMkLst>
              <pc:docMk/>
              <pc:sldMasterMk cId="1593038486" sldId="2147483648"/>
              <pc:sldLayoutMk cId="1972633916" sldId="2147483650"/>
              <ac:spMk id="10" creationId="{49C3D41D-35CC-4F2F-B49E-2D5EE869202F}"/>
            </ac:spMkLst>
          </pc:spChg>
          <pc:spChg chg="mod topLvl">
            <ac:chgData name="Siw Jonsson" userId="4963c80d2bb986b6" providerId="LiveId" clId="{E4860616-9992-4816-A4A3-19FF71D219A8}" dt="2019-02-26T11:17:23.417" v="317" actId="164"/>
            <ac:spMkLst>
              <pc:docMk/>
              <pc:sldMasterMk cId="1593038486" sldId="2147483648"/>
              <pc:sldLayoutMk cId="1972633916" sldId="2147483650"/>
              <ac:spMk id="11" creationId="{B3DB5D33-4FFB-4921-896F-61C1693522D4}"/>
            </ac:spMkLst>
          </pc:spChg>
          <pc:spChg chg="mod topLvl">
            <ac:chgData name="Siw Jonsson" userId="4963c80d2bb986b6" providerId="LiveId" clId="{E4860616-9992-4816-A4A3-19FF71D219A8}" dt="2019-02-26T11:17:23.417" v="317" actId="164"/>
            <ac:spMkLst>
              <pc:docMk/>
              <pc:sldMasterMk cId="1593038486" sldId="2147483648"/>
              <pc:sldLayoutMk cId="1972633916" sldId="2147483650"/>
              <ac:spMk id="12" creationId="{993402CF-2EB9-4C62-A0B0-1C027978ECC6}"/>
            </ac:spMkLst>
          </pc:spChg>
          <pc:spChg chg="mod topLvl">
            <ac:chgData name="Siw Jonsson" userId="4963c80d2bb986b6" providerId="LiveId" clId="{E4860616-9992-4816-A4A3-19FF71D219A8}" dt="2019-02-26T11:17:23.417" v="317" actId="164"/>
            <ac:spMkLst>
              <pc:docMk/>
              <pc:sldMasterMk cId="1593038486" sldId="2147483648"/>
              <pc:sldLayoutMk cId="1972633916" sldId="2147483650"/>
              <ac:spMk id="13" creationId="{16837AC8-3383-46DA-B2F3-591F38DEFD5C}"/>
            </ac:spMkLst>
          </pc:spChg>
          <pc:spChg chg="mod topLvl">
            <ac:chgData name="Siw Jonsson" userId="4963c80d2bb986b6" providerId="LiveId" clId="{E4860616-9992-4816-A4A3-19FF71D219A8}" dt="2019-02-26T11:17:23.417" v="317" actId="164"/>
            <ac:spMkLst>
              <pc:docMk/>
              <pc:sldMasterMk cId="1593038486" sldId="2147483648"/>
              <pc:sldLayoutMk cId="1972633916" sldId="2147483650"/>
              <ac:spMk id="14" creationId="{85FFECF9-3EC7-4631-9F1C-3497873CE708}"/>
            </ac:spMkLst>
          </pc:spChg>
          <pc:spChg chg="mod topLvl">
            <ac:chgData name="Siw Jonsson" userId="4963c80d2bb986b6" providerId="LiveId" clId="{E4860616-9992-4816-A4A3-19FF71D219A8}" dt="2019-02-26T11:17:23.417" v="317" actId="164"/>
            <ac:spMkLst>
              <pc:docMk/>
              <pc:sldMasterMk cId="1593038486" sldId="2147483648"/>
              <pc:sldLayoutMk cId="1972633916" sldId="2147483650"/>
              <ac:spMk id="15" creationId="{8DC97739-BB42-4BB2-B302-66AD9562B731}"/>
            </ac:spMkLst>
          </pc:spChg>
          <pc:spChg chg="mod topLvl">
            <ac:chgData name="Siw Jonsson" userId="4963c80d2bb986b6" providerId="LiveId" clId="{E4860616-9992-4816-A4A3-19FF71D219A8}" dt="2019-02-26T11:17:23.417" v="317" actId="164"/>
            <ac:spMkLst>
              <pc:docMk/>
              <pc:sldMasterMk cId="1593038486" sldId="2147483648"/>
              <pc:sldLayoutMk cId="1972633916" sldId="2147483650"/>
              <ac:spMk id="16" creationId="{0488C65A-C1F7-44A3-83EA-4C822C7A5410}"/>
            </ac:spMkLst>
          </pc:spChg>
          <pc:spChg chg="mod topLvl">
            <ac:chgData name="Siw Jonsson" userId="4963c80d2bb986b6" providerId="LiveId" clId="{E4860616-9992-4816-A4A3-19FF71D219A8}" dt="2019-02-26T11:17:23.417" v="317" actId="164"/>
            <ac:spMkLst>
              <pc:docMk/>
              <pc:sldMasterMk cId="1593038486" sldId="2147483648"/>
              <pc:sldLayoutMk cId="1972633916" sldId="2147483650"/>
              <ac:spMk id="17" creationId="{8B95A6B4-63C8-46BD-BBF4-D2542A0C465B}"/>
            </ac:spMkLst>
          </pc:spChg>
          <pc:spChg chg="mod topLvl">
            <ac:chgData name="Siw Jonsson" userId="4963c80d2bb986b6" providerId="LiveId" clId="{E4860616-9992-4816-A4A3-19FF71D219A8}" dt="2019-02-26T11:17:23.417" v="317" actId="164"/>
            <ac:spMkLst>
              <pc:docMk/>
              <pc:sldMasterMk cId="1593038486" sldId="2147483648"/>
              <pc:sldLayoutMk cId="1972633916" sldId="2147483650"/>
              <ac:spMk id="18" creationId="{2C3EB75B-4447-4CC3-B938-3CCD188B2E24}"/>
            </ac:spMkLst>
          </pc:spChg>
          <pc:spChg chg="mod topLvl">
            <ac:chgData name="Siw Jonsson" userId="4963c80d2bb986b6" providerId="LiveId" clId="{E4860616-9992-4816-A4A3-19FF71D219A8}" dt="2019-02-26T11:17:23.417" v="317" actId="164"/>
            <ac:spMkLst>
              <pc:docMk/>
              <pc:sldMasterMk cId="1593038486" sldId="2147483648"/>
              <pc:sldLayoutMk cId="1972633916" sldId="2147483650"/>
              <ac:spMk id="19" creationId="{240BC744-9EA0-40F4-AAF4-089B118A14D3}"/>
            </ac:spMkLst>
          </pc:spChg>
          <pc:spChg chg="mod topLvl">
            <ac:chgData name="Siw Jonsson" userId="4963c80d2bb986b6" providerId="LiveId" clId="{E4860616-9992-4816-A4A3-19FF71D219A8}" dt="2019-02-26T11:17:23.417" v="317" actId="164"/>
            <ac:spMkLst>
              <pc:docMk/>
              <pc:sldMasterMk cId="1593038486" sldId="2147483648"/>
              <pc:sldLayoutMk cId="1972633916" sldId="2147483650"/>
              <ac:spMk id="20" creationId="{BC4C9B11-9D58-42AF-8327-5152024EE30E}"/>
            </ac:spMkLst>
          </pc:spChg>
          <pc:spChg chg="mod topLvl">
            <ac:chgData name="Siw Jonsson" userId="4963c80d2bb986b6" providerId="LiveId" clId="{E4860616-9992-4816-A4A3-19FF71D219A8}" dt="2019-02-26T11:17:23.417" v="317" actId="164"/>
            <ac:spMkLst>
              <pc:docMk/>
              <pc:sldMasterMk cId="1593038486" sldId="2147483648"/>
              <pc:sldLayoutMk cId="1972633916" sldId="2147483650"/>
              <ac:spMk id="21" creationId="{871C5CE0-70D1-4ED0-BDE8-C656A5B5588B}"/>
            </ac:spMkLst>
          </pc:spChg>
          <pc:spChg chg="mod topLvl">
            <ac:chgData name="Siw Jonsson" userId="4963c80d2bb986b6" providerId="LiveId" clId="{E4860616-9992-4816-A4A3-19FF71D219A8}" dt="2019-02-26T11:17:23.417" v="317" actId="164"/>
            <ac:spMkLst>
              <pc:docMk/>
              <pc:sldMasterMk cId="1593038486" sldId="2147483648"/>
              <pc:sldLayoutMk cId="1972633916" sldId="2147483650"/>
              <ac:spMk id="22" creationId="{304A372B-7D4A-4F1E-89E7-7C6B12257DFB}"/>
            </ac:spMkLst>
          </pc:spChg>
          <pc:spChg chg="mod topLvl">
            <ac:chgData name="Siw Jonsson" userId="4963c80d2bb986b6" providerId="LiveId" clId="{E4860616-9992-4816-A4A3-19FF71D219A8}" dt="2019-02-26T11:17:23.417" v="317" actId="164"/>
            <ac:spMkLst>
              <pc:docMk/>
              <pc:sldMasterMk cId="1593038486" sldId="2147483648"/>
              <pc:sldLayoutMk cId="1972633916" sldId="2147483650"/>
              <ac:spMk id="23" creationId="{1E1399D0-2960-4693-BB4A-EB484CB8DF19}"/>
            </ac:spMkLst>
          </pc:spChg>
          <pc:spChg chg="mod topLvl">
            <ac:chgData name="Siw Jonsson" userId="4963c80d2bb986b6" providerId="LiveId" clId="{E4860616-9992-4816-A4A3-19FF71D219A8}" dt="2019-02-26T11:17:23.417" v="317" actId="164"/>
            <ac:spMkLst>
              <pc:docMk/>
              <pc:sldMasterMk cId="1593038486" sldId="2147483648"/>
              <pc:sldLayoutMk cId="1972633916" sldId="2147483650"/>
              <ac:spMk id="24" creationId="{4B07A56C-0490-43EE-AFB6-563CE07A3CF3}"/>
            </ac:spMkLst>
          </pc:spChg>
          <pc:spChg chg="mod topLvl">
            <ac:chgData name="Siw Jonsson" userId="4963c80d2bb986b6" providerId="LiveId" clId="{E4860616-9992-4816-A4A3-19FF71D219A8}" dt="2019-02-26T11:17:23.417" v="317" actId="164"/>
            <ac:spMkLst>
              <pc:docMk/>
              <pc:sldMasterMk cId="1593038486" sldId="2147483648"/>
              <pc:sldLayoutMk cId="1972633916" sldId="2147483650"/>
              <ac:spMk id="25" creationId="{90719828-6F4B-42CD-B382-787F76BE71CB}"/>
            </ac:spMkLst>
          </pc:spChg>
          <pc:spChg chg="mod topLvl">
            <ac:chgData name="Siw Jonsson" userId="4963c80d2bb986b6" providerId="LiveId" clId="{E4860616-9992-4816-A4A3-19FF71D219A8}" dt="2019-02-26T11:17:23.417" v="317" actId="164"/>
            <ac:spMkLst>
              <pc:docMk/>
              <pc:sldMasterMk cId="1593038486" sldId="2147483648"/>
              <pc:sldLayoutMk cId="1972633916" sldId="2147483650"/>
              <ac:spMk id="26" creationId="{817C9E05-A4FD-4066-BB68-D59B3B72B048}"/>
            </ac:spMkLst>
          </pc:spChg>
          <pc:spChg chg="mod topLvl">
            <ac:chgData name="Siw Jonsson" userId="4963c80d2bb986b6" providerId="LiveId" clId="{E4860616-9992-4816-A4A3-19FF71D219A8}" dt="2019-02-26T11:17:23.417" v="317" actId="164"/>
            <ac:spMkLst>
              <pc:docMk/>
              <pc:sldMasterMk cId="1593038486" sldId="2147483648"/>
              <pc:sldLayoutMk cId="1972633916" sldId="2147483650"/>
              <ac:spMk id="27" creationId="{AF5B1C94-4A0F-4F18-96E1-661A708B6398}"/>
            </ac:spMkLst>
          </pc:spChg>
          <pc:spChg chg="mod topLvl">
            <ac:chgData name="Siw Jonsson" userId="4963c80d2bb986b6" providerId="LiveId" clId="{E4860616-9992-4816-A4A3-19FF71D219A8}" dt="2019-02-26T11:17:23.417" v="317" actId="164"/>
            <ac:spMkLst>
              <pc:docMk/>
              <pc:sldMasterMk cId="1593038486" sldId="2147483648"/>
              <pc:sldLayoutMk cId="1972633916" sldId="2147483650"/>
              <ac:spMk id="28" creationId="{B6995D1E-1137-4A72-A438-B1B43964E6A2}"/>
            </ac:spMkLst>
          </pc:spChg>
          <pc:spChg chg="mod topLvl">
            <ac:chgData name="Siw Jonsson" userId="4963c80d2bb986b6" providerId="LiveId" clId="{E4860616-9992-4816-A4A3-19FF71D219A8}" dt="2019-02-26T11:17:23.417" v="317" actId="164"/>
            <ac:spMkLst>
              <pc:docMk/>
              <pc:sldMasterMk cId="1593038486" sldId="2147483648"/>
              <pc:sldLayoutMk cId="1972633916" sldId="2147483650"/>
              <ac:spMk id="29" creationId="{30D7A357-C612-4525-9D29-2EB1817328EE}"/>
            </ac:spMkLst>
          </pc:spChg>
          <pc:spChg chg="mod topLvl">
            <ac:chgData name="Siw Jonsson" userId="4963c80d2bb986b6" providerId="LiveId" clId="{E4860616-9992-4816-A4A3-19FF71D219A8}" dt="2019-02-26T11:17:23.417" v="317" actId="164"/>
            <ac:spMkLst>
              <pc:docMk/>
              <pc:sldMasterMk cId="1593038486" sldId="2147483648"/>
              <pc:sldLayoutMk cId="1972633916" sldId="2147483650"/>
              <ac:spMk id="30" creationId="{B8BB5B52-F15C-4CC9-AD46-5D601174A8B3}"/>
            </ac:spMkLst>
          </pc:spChg>
          <pc:spChg chg="mod topLvl">
            <ac:chgData name="Siw Jonsson" userId="4963c80d2bb986b6" providerId="LiveId" clId="{E4860616-9992-4816-A4A3-19FF71D219A8}" dt="2019-02-26T11:17:23.417" v="317" actId="164"/>
            <ac:spMkLst>
              <pc:docMk/>
              <pc:sldMasterMk cId="1593038486" sldId="2147483648"/>
              <pc:sldLayoutMk cId="1972633916" sldId="2147483650"/>
              <ac:spMk id="31" creationId="{7FD968D8-8D69-4327-80ED-4D2FE8D6B4D9}"/>
            </ac:spMkLst>
          </pc:spChg>
          <pc:spChg chg="mod topLvl">
            <ac:chgData name="Siw Jonsson" userId="4963c80d2bb986b6" providerId="LiveId" clId="{E4860616-9992-4816-A4A3-19FF71D219A8}" dt="2019-02-26T11:17:23.417" v="317" actId="164"/>
            <ac:spMkLst>
              <pc:docMk/>
              <pc:sldMasterMk cId="1593038486" sldId="2147483648"/>
              <pc:sldLayoutMk cId="1972633916" sldId="2147483650"/>
              <ac:spMk id="32" creationId="{33A66F1F-078F-4A58-9FC2-FFBF6B691C4A}"/>
            </ac:spMkLst>
          </pc:spChg>
          <pc:spChg chg="mod topLvl">
            <ac:chgData name="Siw Jonsson" userId="4963c80d2bb986b6" providerId="LiveId" clId="{E4860616-9992-4816-A4A3-19FF71D219A8}" dt="2019-02-26T11:17:23.417" v="317" actId="164"/>
            <ac:spMkLst>
              <pc:docMk/>
              <pc:sldMasterMk cId="1593038486" sldId="2147483648"/>
              <pc:sldLayoutMk cId="1972633916" sldId="2147483650"/>
              <ac:spMk id="33" creationId="{9ECFF921-A12B-4AE9-8E88-B512562873BF}"/>
            </ac:spMkLst>
          </pc:spChg>
          <pc:spChg chg="mod topLvl">
            <ac:chgData name="Siw Jonsson" userId="4963c80d2bb986b6" providerId="LiveId" clId="{E4860616-9992-4816-A4A3-19FF71D219A8}" dt="2019-02-26T11:17:23.417" v="317" actId="164"/>
            <ac:spMkLst>
              <pc:docMk/>
              <pc:sldMasterMk cId="1593038486" sldId="2147483648"/>
              <pc:sldLayoutMk cId="1972633916" sldId="2147483650"/>
              <ac:spMk id="34" creationId="{C182615E-702A-4B2D-922A-D3A32A74B51E}"/>
            </ac:spMkLst>
          </pc:spChg>
          <pc:spChg chg="mod topLvl">
            <ac:chgData name="Siw Jonsson" userId="4963c80d2bb986b6" providerId="LiveId" clId="{E4860616-9992-4816-A4A3-19FF71D219A8}" dt="2019-02-26T11:17:23.417" v="317" actId="164"/>
            <ac:spMkLst>
              <pc:docMk/>
              <pc:sldMasterMk cId="1593038486" sldId="2147483648"/>
              <pc:sldLayoutMk cId="1972633916" sldId="2147483650"/>
              <ac:spMk id="35" creationId="{9633D14B-71A0-45A6-B162-A038F30671AC}"/>
            </ac:spMkLst>
          </pc:spChg>
          <pc:spChg chg="mod topLvl">
            <ac:chgData name="Siw Jonsson" userId="4963c80d2bb986b6" providerId="LiveId" clId="{E4860616-9992-4816-A4A3-19FF71D219A8}" dt="2019-02-26T11:17:23.417" v="317" actId="164"/>
            <ac:spMkLst>
              <pc:docMk/>
              <pc:sldMasterMk cId="1593038486" sldId="2147483648"/>
              <pc:sldLayoutMk cId="1972633916" sldId="2147483650"/>
              <ac:spMk id="36" creationId="{7C243852-8CB3-4DAD-8F3C-87ECB46D5C8C}"/>
            </ac:spMkLst>
          </pc:spChg>
          <pc:spChg chg="mod topLvl">
            <ac:chgData name="Siw Jonsson" userId="4963c80d2bb986b6" providerId="LiveId" clId="{E4860616-9992-4816-A4A3-19FF71D219A8}" dt="2019-02-26T11:17:23.417" v="317" actId="164"/>
            <ac:spMkLst>
              <pc:docMk/>
              <pc:sldMasterMk cId="1593038486" sldId="2147483648"/>
              <pc:sldLayoutMk cId="1972633916" sldId="2147483650"/>
              <ac:spMk id="37" creationId="{4F1B3966-1F75-4AE6-8F33-A55C355773FC}"/>
            </ac:spMkLst>
          </pc:spChg>
          <pc:spChg chg="mod topLvl">
            <ac:chgData name="Siw Jonsson" userId="4963c80d2bb986b6" providerId="LiveId" clId="{E4860616-9992-4816-A4A3-19FF71D219A8}" dt="2019-02-26T11:17:23.417" v="317" actId="164"/>
            <ac:spMkLst>
              <pc:docMk/>
              <pc:sldMasterMk cId="1593038486" sldId="2147483648"/>
              <pc:sldLayoutMk cId="1972633916" sldId="2147483650"/>
              <ac:spMk id="38" creationId="{06837B14-D921-4103-8376-B852570B8CFC}"/>
            </ac:spMkLst>
          </pc:spChg>
          <pc:spChg chg="mod topLvl">
            <ac:chgData name="Siw Jonsson" userId="4963c80d2bb986b6" providerId="LiveId" clId="{E4860616-9992-4816-A4A3-19FF71D219A8}" dt="2019-02-26T11:17:23.417" v="317" actId="164"/>
            <ac:spMkLst>
              <pc:docMk/>
              <pc:sldMasterMk cId="1593038486" sldId="2147483648"/>
              <pc:sldLayoutMk cId="1972633916" sldId="2147483650"/>
              <ac:spMk id="39" creationId="{C374546D-709C-4E82-8021-77225A641C32}"/>
            </ac:spMkLst>
          </pc:spChg>
          <pc:spChg chg="mod topLvl">
            <ac:chgData name="Siw Jonsson" userId="4963c80d2bb986b6" providerId="LiveId" clId="{E4860616-9992-4816-A4A3-19FF71D219A8}" dt="2019-02-26T11:17:23.417" v="317" actId="164"/>
            <ac:spMkLst>
              <pc:docMk/>
              <pc:sldMasterMk cId="1593038486" sldId="2147483648"/>
              <pc:sldLayoutMk cId="1972633916" sldId="2147483650"/>
              <ac:spMk id="40" creationId="{822F0936-00E6-4267-B286-4CAE33ABF615}"/>
            </ac:spMkLst>
          </pc:spChg>
          <pc:spChg chg="mod topLvl">
            <ac:chgData name="Siw Jonsson" userId="4963c80d2bb986b6" providerId="LiveId" clId="{E4860616-9992-4816-A4A3-19FF71D219A8}" dt="2019-02-26T11:17:23.417" v="317" actId="164"/>
            <ac:spMkLst>
              <pc:docMk/>
              <pc:sldMasterMk cId="1593038486" sldId="2147483648"/>
              <pc:sldLayoutMk cId="1972633916" sldId="2147483650"/>
              <ac:spMk id="41" creationId="{1F4B175A-8796-42B1-B8AC-5109AA1B712E}"/>
            </ac:spMkLst>
          </pc:spChg>
          <pc:spChg chg="mod topLvl">
            <ac:chgData name="Siw Jonsson" userId="4963c80d2bb986b6" providerId="LiveId" clId="{E4860616-9992-4816-A4A3-19FF71D219A8}" dt="2019-02-26T11:17:23.417" v="317" actId="164"/>
            <ac:spMkLst>
              <pc:docMk/>
              <pc:sldMasterMk cId="1593038486" sldId="2147483648"/>
              <pc:sldLayoutMk cId="1972633916" sldId="2147483650"/>
              <ac:spMk id="42" creationId="{62D0660F-86F6-4689-9970-86A44F7849F5}"/>
            </ac:spMkLst>
          </pc:spChg>
          <pc:spChg chg="mod topLvl">
            <ac:chgData name="Siw Jonsson" userId="4963c80d2bb986b6" providerId="LiveId" clId="{E4860616-9992-4816-A4A3-19FF71D219A8}" dt="2019-02-26T11:17:23.417" v="317" actId="164"/>
            <ac:spMkLst>
              <pc:docMk/>
              <pc:sldMasterMk cId="1593038486" sldId="2147483648"/>
              <pc:sldLayoutMk cId="1972633916" sldId="2147483650"/>
              <ac:spMk id="43" creationId="{8F843901-5A7A-4E4F-8BD5-542113E17A38}"/>
            </ac:spMkLst>
          </pc:spChg>
          <pc:spChg chg="add del">
            <ac:chgData name="Siw Jonsson" userId="4963c80d2bb986b6" providerId="LiveId" clId="{E4860616-9992-4816-A4A3-19FF71D219A8}" dt="2019-02-26T12:02:51.900" v="740" actId="478"/>
            <ac:spMkLst>
              <pc:docMk/>
              <pc:sldMasterMk cId="1593038486" sldId="2147483648"/>
              <pc:sldLayoutMk cId="1972633916" sldId="2147483650"/>
              <ac:spMk id="48" creationId="{CB6105A3-30B4-430E-A3C9-9F43845F23CC}"/>
            </ac:spMkLst>
          </pc:spChg>
          <pc:spChg chg="add del">
            <ac:chgData name="Siw Jonsson" userId="4963c80d2bb986b6" providerId="LiveId" clId="{E4860616-9992-4816-A4A3-19FF71D219A8}" dt="2019-02-26T12:02:51.900" v="740" actId="478"/>
            <ac:spMkLst>
              <pc:docMk/>
              <pc:sldMasterMk cId="1593038486" sldId="2147483648"/>
              <pc:sldLayoutMk cId="1972633916" sldId="2147483650"/>
              <ac:spMk id="49" creationId="{D0FB20E1-261D-48AB-969F-33009DAF5F44}"/>
            </ac:spMkLst>
          </pc:spChg>
          <pc:spChg chg="add del">
            <ac:chgData name="Siw Jonsson" userId="4963c80d2bb986b6" providerId="LiveId" clId="{E4860616-9992-4816-A4A3-19FF71D219A8}" dt="2019-02-26T12:02:51.900" v="740" actId="478"/>
            <ac:spMkLst>
              <pc:docMk/>
              <pc:sldMasterMk cId="1593038486" sldId="2147483648"/>
              <pc:sldLayoutMk cId="1972633916" sldId="2147483650"/>
              <ac:spMk id="50" creationId="{F3634319-BEA8-4932-8B0B-D390664614F0}"/>
            </ac:spMkLst>
          </pc:spChg>
          <pc:spChg chg="del">
            <ac:chgData name="Siw Jonsson" userId="4963c80d2bb986b6" providerId="LiveId" clId="{E4860616-9992-4816-A4A3-19FF71D219A8}" dt="2019-02-26T11:49:52.461" v="716" actId="478"/>
            <ac:spMkLst>
              <pc:docMk/>
              <pc:sldMasterMk cId="1593038486" sldId="2147483648"/>
              <pc:sldLayoutMk cId="1972633916" sldId="2147483650"/>
              <ac:spMk id="52" creationId="{33726904-54D1-4E90-A826-205FEB491505}"/>
            </ac:spMkLst>
          </pc:spChg>
          <pc:spChg chg="del">
            <ac:chgData name="Siw Jonsson" userId="4963c80d2bb986b6" providerId="LiveId" clId="{E4860616-9992-4816-A4A3-19FF71D219A8}" dt="2019-02-26T11:49:52.461" v="716" actId="478"/>
            <ac:spMkLst>
              <pc:docMk/>
              <pc:sldMasterMk cId="1593038486" sldId="2147483648"/>
              <pc:sldLayoutMk cId="1972633916" sldId="2147483650"/>
              <ac:spMk id="53" creationId="{EA752D43-F1AB-4964-96D1-5F552BE7FB21}"/>
            </ac:spMkLst>
          </pc:spChg>
          <pc:spChg chg="add del">
            <ac:chgData name="Siw Jonsson" userId="4963c80d2bb986b6" providerId="LiveId" clId="{E4860616-9992-4816-A4A3-19FF71D219A8}" dt="2019-02-26T12:02:51.900" v="740" actId="478"/>
            <ac:spMkLst>
              <pc:docMk/>
              <pc:sldMasterMk cId="1593038486" sldId="2147483648"/>
              <pc:sldLayoutMk cId="1972633916" sldId="2147483650"/>
              <ac:spMk id="54" creationId="{CDD54B90-E596-4FA0-8065-27438BF61F1C}"/>
            </ac:spMkLst>
          </pc:spChg>
          <pc:spChg chg="add del">
            <ac:chgData name="Siw Jonsson" userId="4963c80d2bb986b6" providerId="LiveId" clId="{E4860616-9992-4816-A4A3-19FF71D219A8}" dt="2019-02-26T12:02:51.900" v="740" actId="478"/>
            <ac:spMkLst>
              <pc:docMk/>
              <pc:sldMasterMk cId="1593038486" sldId="2147483648"/>
              <pc:sldLayoutMk cId="1972633916" sldId="2147483650"/>
              <ac:spMk id="55" creationId="{DF03A250-927D-40AD-9FD5-EA1974497B2A}"/>
            </ac:spMkLst>
          </pc:spChg>
          <pc:spChg chg="add del">
            <ac:chgData name="Siw Jonsson" userId="4963c80d2bb986b6" providerId="LiveId" clId="{E4860616-9992-4816-A4A3-19FF71D219A8}" dt="2019-02-26T12:02:51.900" v="740" actId="478"/>
            <ac:spMkLst>
              <pc:docMk/>
              <pc:sldMasterMk cId="1593038486" sldId="2147483648"/>
              <pc:sldLayoutMk cId="1972633916" sldId="2147483650"/>
              <ac:spMk id="56" creationId="{95E3D967-261F-4B03-95A5-9C251F1EE071}"/>
            </ac:spMkLst>
          </pc:spChg>
          <pc:spChg chg="add">
            <ac:chgData name="Siw Jonsson" userId="4963c80d2bb986b6" providerId="LiveId" clId="{E4860616-9992-4816-A4A3-19FF71D219A8}" dt="2019-02-26T12:02:52.952" v="741"/>
            <ac:spMkLst>
              <pc:docMk/>
              <pc:sldMasterMk cId="1593038486" sldId="2147483648"/>
              <pc:sldLayoutMk cId="1972633916" sldId="2147483650"/>
              <ac:spMk id="57" creationId="{7A1D3766-1AC3-4A81-87F4-3A893E4227F7}"/>
            </ac:spMkLst>
          </pc:spChg>
          <pc:spChg chg="add">
            <ac:chgData name="Siw Jonsson" userId="4963c80d2bb986b6" providerId="LiveId" clId="{E4860616-9992-4816-A4A3-19FF71D219A8}" dt="2019-02-26T12:02:52.952" v="741"/>
            <ac:spMkLst>
              <pc:docMk/>
              <pc:sldMasterMk cId="1593038486" sldId="2147483648"/>
              <pc:sldLayoutMk cId="1972633916" sldId="2147483650"/>
              <ac:spMk id="58" creationId="{08E857AD-2E0C-4312-84ED-523A29780380}"/>
            </ac:spMkLst>
          </pc:spChg>
          <pc:spChg chg="add">
            <ac:chgData name="Siw Jonsson" userId="4963c80d2bb986b6" providerId="LiveId" clId="{E4860616-9992-4816-A4A3-19FF71D219A8}" dt="2019-02-26T12:02:52.952" v="741"/>
            <ac:spMkLst>
              <pc:docMk/>
              <pc:sldMasterMk cId="1593038486" sldId="2147483648"/>
              <pc:sldLayoutMk cId="1972633916" sldId="2147483650"/>
              <ac:spMk id="59" creationId="{F7D78C9E-63C0-4D9C-88E5-409AE414CE7C}"/>
            </ac:spMkLst>
          </pc:spChg>
          <pc:spChg chg="add">
            <ac:chgData name="Siw Jonsson" userId="4963c80d2bb986b6" providerId="LiveId" clId="{E4860616-9992-4816-A4A3-19FF71D219A8}" dt="2019-02-26T12:02:52.952" v="741"/>
            <ac:spMkLst>
              <pc:docMk/>
              <pc:sldMasterMk cId="1593038486" sldId="2147483648"/>
              <pc:sldLayoutMk cId="1972633916" sldId="2147483650"/>
              <ac:spMk id="60" creationId="{FA402159-78B0-4FA1-98C6-99DAA278947F}"/>
            </ac:spMkLst>
          </pc:spChg>
          <pc:spChg chg="add">
            <ac:chgData name="Siw Jonsson" userId="4963c80d2bb986b6" providerId="LiveId" clId="{E4860616-9992-4816-A4A3-19FF71D219A8}" dt="2019-02-26T12:02:52.952" v="741"/>
            <ac:spMkLst>
              <pc:docMk/>
              <pc:sldMasterMk cId="1593038486" sldId="2147483648"/>
              <pc:sldLayoutMk cId="1972633916" sldId="2147483650"/>
              <ac:spMk id="61" creationId="{B4C20B99-91D8-4321-B57F-17D13F01822C}"/>
            </ac:spMkLst>
          </pc:spChg>
          <pc:spChg chg="add">
            <ac:chgData name="Siw Jonsson" userId="4963c80d2bb986b6" providerId="LiveId" clId="{E4860616-9992-4816-A4A3-19FF71D219A8}" dt="2019-02-26T12:02:52.952" v="741"/>
            <ac:spMkLst>
              <pc:docMk/>
              <pc:sldMasterMk cId="1593038486" sldId="2147483648"/>
              <pc:sldLayoutMk cId="1972633916" sldId="2147483650"/>
              <ac:spMk id="62" creationId="{95E16F6F-289A-400B-8B4A-55BE11D72B0D}"/>
            </ac:spMkLst>
          </pc:spChg>
          <pc:spChg chg="add">
            <ac:chgData name="Siw Jonsson" userId="4963c80d2bb986b6" providerId="LiveId" clId="{E4860616-9992-4816-A4A3-19FF71D219A8}" dt="2019-02-26T12:02:52.952" v="741"/>
            <ac:spMkLst>
              <pc:docMk/>
              <pc:sldMasterMk cId="1593038486" sldId="2147483648"/>
              <pc:sldLayoutMk cId="1972633916" sldId="2147483650"/>
              <ac:spMk id="63" creationId="{D162A43C-D061-44E5-9453-DA43EDEDD60C}"/>
            </ac:spMkLst>
          </pc:spChg>
          <pc:grpChg chg="add del mod">
            <ac:chgData name="Siw Jonsson" userId="4963c80d2bb986b6" providerId="LiveId" clId="{E4860616-9992-4816-A4A3-19FF71D219A8}" dt="2019-02-26T11:17:05.636" v="315" actId="165"/>
            <ac:grpSpMkLst>
              <pc:docMk/>
              <pc:sldMasterMk cId="1593038486" sldId="2147483648"/>
              <pc:sldLayoutMk cId="1972633916" sldId="2147483650"/>
              <ac:grpSpMk id="5" creationId="{54919594-1398-4482-9805-22E738B1E40F}"/>
            </ac:grpSpMkLst>
          </pc:grpChg>
          <pc:grpChg chg="add del mod">
            <ac:chgData name="Siw Jonsson" userId="4963c80d2bb986b6" providerId="LiveId" clId="{E4860616-9992-4816-A4A3-19FF71D219A8}" dt="2019-02-26T11:19:42.852" v="320"/>
            <ac:grpSpMkLst>
              <pc:docMk/>
              <pc:sldMasterMk cId="1593038486" sldId="2147483648"/>
              <pc:sldLayoutMk cId="1972633916" sldId="2147483650"/>
              <ac:grpSpMk id="44" creationId="{5B4FCECE-3892-494A-A552-3E20023E4FE5}"/>
            </ac:grpSpMkLst>
          </pc:grpChg>
          <pc:picChg chg="add del">
            <ac:chgData name="Siw Jonsson" userId="4963c80d2bb986b6" providerId="LiveId" clId="{E4860616-9992-4816-A4A3-19FF71D219A8}" dt="2019-02-26T11:16:34.318" v="311" actId="27803"/>
            <ac:picMkLst>
              <pc:docMk/>
              <pc:sldMasterMk cId="1593038486" sldId="2147483648"/>
              <pc:sldLayoutMk cId="1972633916" sldId="2147483650"/>
              <ac:picMk id="4" creationId="{54919594-1398-4482-9805-22E738B1E40F}"/>
            </ac:picMkLst>
          </pc:picChg>
        </pc:sldLayoutChg>
        <pc:sldLayoutChg chg="addSp delSp modSp">
          <pc:chgData name="Siw Jonsson" userId="4963c80d2bb986b6" providerId="LiveId" clId="{E4860616-9992-4816-A4A3-19FF71D219A8}" dt="2019-02-26T15:57:16.057" v="1711" actId="478"/>
          <pc:sldLayoutMkLst>
            <pc:docMk/>
            <pc:sldMasterMk cId="1593038486" sldId="2147483648"/>
            <pc:sldLayoutMk cId="2107229054" sldId="2147483651"/>
          </pc:sldLayoutMkLst>
          <pc:spChg chg="add del">
            <ac:chgData name="Siw Jonsson" userId="4963c80d2bb986b6" providerId="LiveId" clId="{E4860616-9992-4816-A4A3-19FF71D219A8}" dt="2019-02-26T10:57:22.967" v="147" actId="11529"/>
            <ac:spMkLst>
              <pc:docMk/>
              <pc:sldMasterMk cId="1593038486" sldId="2147483648"/>
              <pc:sldLayoutMk cId="2107229054" sldId="2147483651"/>
              <ac:spMk id="2" creationId="{432AD337-73B8-4563-8A75-4B93CEE41106}"/>
            </ac:spMkLst>
          </pc:spChg>
          <pc:spChg chg="add del mod">
            <ac:chgData name="Siw Jonsson" userId="4963c80d2bb986b6" providerId="LiveId" clId="{E4860616-9992-4816-A4A3-19FF71D219A8}" dt="2019-02-26T10:57:35.056" v="148" actId="478"/>
            <ac:spMkLst>
              <pc:docMk/>
              <pc:sldMasterMk cId="1593038486" sldId="2147483648"/>
              <pc:sldLayoutMk cId="2107229054" sldId="2147483651"/>
              <ac:spMk id="3" creationId="{E26E78A6-32FB-4A0F-AD5A-3C5FF423A86A}"/>
            </ac:spMkLst>
          </pc:spChg>
          <pc:spChg chg="add del mod ord">
            <ac:chgData name="Siw Jonsson" userId="4963c80d2bb986b6" providerId="LiveId" clId="{E4860616-9992-4816-A4A3-19FF71D219A8}" dt="2019-02-26T10:56:06.277" v="141" actId="14100"/>
            <ac:spMkLst>
              <pc:docMk/>
              <pc:sldMasterMk cId="1593038486" sldId="2147483648"/>
              <pc:sldLayoutMk cId="2107229054" sldId="2147483651"/>
              <ac:spMk id="7" creationId="{A59C8A0C-59EE-4B34-A58B-1D0A8BC64DBB}"/>
            </ac:spMkLst>
          </pc:spChg>
          <pc:spChg chg="add del">
            <ac:chgData name="Siw Jonsson" userId="4963c80d2bb986b6" providerId="LiveId" clId="{E4860616-9992-4816-A4A3-19FF71D219A8}" dt="2019-02-26T10:36:04.029" v="50" actId="478"/>
            <ac:spMkLst>
              <pc:docMk/>
              <pc:sldMasterMk cId="1593038486" sldId="2147483648"/>
              <pc:sldLayoutMk cId="2107229054" sldId="2147483651"/>
              <ac:spMk id="8" creationId="{6DDEF59D-93BC-489B-AA15-FCED5D689372}"/>
            </ac:spMkLst>
          </pc:spChg>
          <pc:spChg chg="add del ord">
            <ac:chgData name="Siw Jonsson" userId="4963c80d2bb986b6" providerId="LiveId" clId="{E4860616-9992-4816-A4A3-19FF71D219A8}" dt="2019-02-26T10:40:12.119" v="76"/>
            <ac:spMkLst>
              <pc:docMk/>
              <pc:sldMasterMk cId="1593038486" sldId="2147483648"/>
              <pc:sldLayoutMk cId="2107229054" sldId="2147483651"/>
              <ac:spMk id="10" creationId="{5C90E9DE-01DA-4FA0-8AA4-D33FA54F55DF}"/>
            </ac:spMkLst>
          </pc:spChg>
          <pc:spChg chg="add del mod">
            <ac:chgData name="Siw Jonsson" userId="4963c80d2bb986b6" providerId="LiveId" clId="{E4860616-9992-4816-A4A3-19FF71D219A8}" dt="2019-02-26T10:48:45.284" v="104"/>
            <ac:spMkLst>
              <pc:docMk/>
              <pc:sldMasterMk cId="1593038486" sldId="2147483648"/>
              <pc:sldLayoutMk cId="2107229054" sldId="2147483651"/>
              <ac:spMk id="12" creationId="{132FED28-A0F6-4C51-9D0A-6B155C855C90}"/>
            </ac:spMkLst>
          </pc:spChg>
          <pc:spChg chg="add del mod">
            <ac:chgData name="Siw Jonsson" userId="4963c80d2bb986b6" providerId="LiveId" clId="{E4860616-9992-4816-A4A3-19FF71D219A8}" dt="2019-02-26T10:55:32.584" v="138" actId="478"/>
            <ac:spMkLst>
              <pc:docMk/>
              <pc:sldMasterMk cId="1593038486" sldId="2147483648"/>
              <pc:sldLayoutMk cId="2107229054" sldId="2147483651"/>
              <ac:spMk id="13" creationId="{2476A976-6B65-4D9A-9549-3ADE2F62331A}"/>
            </ac:spMkLst>
          </pc:spChg>
          <pc:spChg chg="add del mod">
            <ac:chgData name="Siw Jonsson" userId="4963c80d2bb986b6" providerId="LiveId" clId="{E4860616-9992-4816-A4A3-19FF71D219A8}" dt="2019-02-26T11:32:46.233" v="572" actId="478"/>
            <ac:spMkLst>
              <pc:docMk/>
              <pc:sldMasterMk cId="1593038486" sldId="2147483648"/>
              <pc:sldLayoutMk cId="2107229054" sldId="2147483651"/>
              <ac:spMk id="14" creationId="{F67FC5D9-A3EB-4D6E-92E0-5BA8711FA677}"/>
            </ac:spMkLst>
          </pc:spChg>
          <pc:spChg chg="add del mod ord">
            <ac:chgData name="Siw Jonsson" userId="4963c80d2bb986b6" providerId="LiveId" clId="{E4860616-9992-4816-A4A3-19FF71D219A8}" dt="2019-02-26T10:57:06.226" v="146" actId="478"/>
            <ac:spMkLst>
              <pc:docMk/>
              <pc:sldMasterMk cId="1593038486" sldId="2147483648"/>
              <pc:sldLayoutMk cId="2107229054" sldId="2147483651"/>
              <ac:spMk id="15" creationId="{06FB26C9-54B1-4286-B956-6FA9522F62AF}"/>
            </ac:spMkLst>
          </pc:spChg>
          <pc:spChg chg="add mod">
            <ac:chgData name="Siw Jonsson" userId="4963c80d2bb986b6" providerId="LiveId" clId="{E4860616-9992-4816-A4A3-19FF71D219A8}" dt="2019-02-26T11:46:24.325" v="689" actId="1037"/>
            <ac:spMkLst>
              <pc:docMk/>
              <pc:sldMasterMk cId="1593038486" sldId="2147483648"/>
              <pc:sldLayoutMk cId="2107229054" sldId="2147483651"/>
              <ac:spMk id="18" creationId="{F14EE1C1-C9DD-4263-B20C-53AC66131880}"/>
            </ac:spMkLst>
          </pc:spChg>
          <pc:spChg chg="add del">
            <ac:chgData name="Siw Jonsson" userId="4963c80d2bb986b6" providerId="LiveId" clId="{E4860616-9992-4816-A4A3-19FF71D219A8}" dt="2019-02-26T11:01:52.199" v="165" actId="478"/>
            <ac:spMkLst>
              <pc:docMk/>
              <pc:sldMasterMk cId="1593038486" sldId="2147483648"/>
              <pc:sldLayoutMk cId="2107229054" sldId="2147483651"/>
              <ac:spMk id="19" creationId="{5F29D817-B19E-4A7E-A9EC-0AEE540F51C8}"/>
            </ac:spMkLst>
          </pc:spChg>
          <pc:spChg chg="add mod">
            <ac:chgData name="Siw Jonsson" userId="4963c80d2bb986b6" providerId="LiveId" clId="{E4860616-9992-4816-A4A3-19FF71D219A8}" dt="2019-02-26T11:45:51.634" v="684" actId="1037"/>
            <ac:spMkLst>
              <pc:docMk/>
              <pc:sldMasterMk cId="1593038486" sldId="2147483648"/>
              <pc:sldLayoutMk cId="2107229054" sldId="2147483651"/>
              <ac:spMk id="20" creationId="{275DF248-B127-47CD-9B21-99AEBE26F0A3}"/>
            </ac:spMkLst>
          </pc:spChg>
          <pc:spChg chg="add mod">
            <ac:chgData name="Siw Jonsson" userId="4963c80d2bb986b6" providerId="LiveId" clId="{E4860616-9992-4816-A4A3-19FF71D219A8}" dt="2019-02-26T11:46:00.613" v="688" actId="1038"/>
            <ac:spMkLst>
              <pc:docMk/>
              <pc:sldMasterMk cId="1593038486" sldId="2147483648"/>
              <pc:sldLayoutMk cId="2107229054" sldId="2147483651"/>
              <ac:spMk id="21" creationId="{54CFB20B-A5EB-4029-83B7-2B48068AF0DE}"/>
            </ac:spMkLst>
          </pc:spChg>
          <pc:spChg chg="add del mod">
            <ac:chgData name="Siw Jonsson" userId="4963c80d2bb986b6" providerId="LiveId" clId="{E4860616-9992-4816-A4A3-19FF71D219A8}" dt="2019-02-26T11:08:19.484" v="285"/>
            <ac:spMkLst>
              <pc:docMk/>
              <pc:sldMasterMk cId="1593038486" sldId="2147483648"/>
              <pc:sldLayoutMk cId="2107229054" sldId="2147483651"/>
              <ac:spMk id="22" creationId="{79B66B00-E46C-4F53-9C1B-F9FBD4DCC82B}"/>
            </ac:spMkLst>
          </pc:spChg>
          <pc:spChg chg="add del mod">
            <ac:chgData name="Siw Jonsson" userId="4963c80d2bb986b6" providerId="LiveId" clId="{E4860616-9992-4816-A4A3-19FF71D219A8}" dt="2019-02-26T11:32:44.317" v="571"/>
            <ac:spMkLst>
              <pc:docMk/>
              <pc:sldMasterMk cId="1593038486" sldId="2147483648"/>
              <pc:sldLayoutMk cId="2107229054" sldId="2147483651"/>
              <ac:spMk id="23" creationId="{769A834F-34CF-4C2F-A139-591B25208D61}"/>
            </ac:spMkLst>
          </pc:spChg>
          <pc:spChg chg="mod">
            <ac:chgData name="Siw Jonsson" userId="4963c80d2bb986b6" providerId="LiveId" clId="{E4860616-9992-4816-A4A3-19FF71D219A8}" dt="2019-02-26T14:16:15.021" v="1077" actId="1076"/>
            <ac:spMkLst>
              <pc:docMk/>
              <pc:sldMasterMk cId="1593038486" sldId="2147483648"/>
              <pc:sldLayoutMk cId="2107229054" sldId="2147483651"/>
              <ac:spMk id="26" creationId="{62ED0079-C5E8-4091-9343-2668304E3D7E}"/>
            </ac:spMkLst>
          </pc:spChg>
          <pc:spChg chg="mod">
            <ac:chgData name="Siw Jonsson" userId="4963c80d2bb986b6" providerId="LiveId" clId="{E4860616-9992-4816-A4A3-19FF71D219A8}" dt="2019-02-26T14:45:13.708" v="1530" actId="6549"/>
            <ac:spMkLst>
              <pc:docMk/>
              <pc:sldMasterMk cId="1593038486" sldId="2147483648"/>
              <pc:sldLayoutMk cId="2107229054" sldId="2147483651"/>
              <ac:spMk id="27" creationId="{58A91481-FA73-4F1A-947C-55AE830763AE}"/>
            </ac:spMkLst>
          </pc:spChg>
          <pc:spChg chg="mod">
            <ac:chgData name="Siw Jonsson" userId="4963c80d2bb986b6" providerId="LiveId" clId="{E4860616-9992-4816-A4A3-19FF71D219A8}" dt="2019-02-26T11:47:39.887" v="701" actId="1037"/>
            <ac:spMkLst>
              <pc:docMk/>
              <pc:sldMasterMk cId="1593038486" sldId="2147483648"/>
              <pc:sldLayoutMk cId="2107229054" sldId="2147483651"/>
              <ac:spMk id="36" creationId="{FE699215-6DAF-433A-88F4-834CB2D998EE}"/>
            </ac:spMkLst>
          </pc:spChg>
          <pc:spChg chg="add del mod">
            <ac:chgData name="Siw Jonsson" userId="4963c80d2bb986b6" providerId="LiveId" clId="{E4860616-9992-4816-A4A3-19FF71D219A8}" dt="2019-02-26T11:35:52.594" v="593"/>
            <ac:spMkLst>
              <pc:docMk/>
              <pc:sldMasterMk cId="1593038486" sldId="2147483648"/>
              <pc:sldLayoutMk cId="2107229054" sldId="2147483651"/>
              <ac:spMk id="67" creationId="{C03055C1-31B0-4AEF-B96A-46F01D5BC79D}"/>
            </ac:spMkLst>
          </pc:spChg>
          <pc:spChg chg="add mod">
            <ac:chgData name="Siw Jonsson" userId="4963c80d2bb986b6" providerId="LiveId" clId="{E4860616-9992-4816-A4A3-19FF71D219A8}" dt="2019-02-26T11:36:42.221" v="602" actId="1035"/>
            <ac:spMkLst>
              <pc:docMk/>
              <pc:sldMasterMk cId="1593038486" sldId="2147483648"/>
              <pc:sldLayoutMk cId="2107229054" sldId="2147483651"/>
              <ac:spMk id="94" creationId="{48E4C5C1-6146-4230-9C4B-E4039084E933}"/>
            </ac:spMkLst>
          </pc:spChg>
          <pc:spChg chg="add del mod">
            <ac:chgData name="Siw Jonsson" userId="4963c80d2bb986b6" providerId="LiveId" clId="{E4860616-9992-4816-A4A3-19FF71D219A8}" dt="2019-02-26T11:47:49.705" v="702" actId="478"/>
            <ac:spMkLst>
              <pc:docMk/>
              <pc:sldMasterMk cId="1593038486" sldId="2147483648"/>
              <pc:sldLayoutMk cId="2107229054" sldId="2147483651"/>
              <ac:spMk id="98" creationId="{F2E03D61-B81D-4C46-B75C-D4710257AED6}"/>
            </ac:spMkLst>
          </pc:spChg>
          <pc:spChg chg="add del">
            <ac:chgData name="Siw Jonsson" userId="4963c80d2bb986b6" providerId="LiveId" clId="{E4860616-9992-4816-A4A3-19FF71D219A8}" dt="2019-02-26T15:57:16.057" v="1711" actId="478"/>
            <ac:spMkLst>
              <pc:docMk/>
              <pc:sldMasterMk cId="1593038486" sldId="2147483648"/>
              <pc:sldLayoutMk cId="2107229054" sldId="2147483651"/>
              <ac:spMk id="99" creationId="{9AAA0910-DA85-401F-96C6-26F009DD1266}"/>
            </ac:spMkLst>
          </pc:spChg>
          <pc:grpChg chg="del mod">
            <ac:chgData name="Siw Jonsson" userId="4963c80d2bb986b6" providerId="LiveId" clId="{E4860616-9992-4816-A4A3-19FF71D219A8}" dt="2019-02-26T11:59:54.927" v="733" actId="478"/>
            <ac:grpSpMkLst>
              <pc:docMk/>
              <pc:sldMasterMk cId="1593038486" sldId="2147483648"/>
              <pc:sldLayoutMk cId="2107229054" sldId="2147483651"/>
              <ac:grpSpMk id="5" creationId="{52E95471-62B9-437F-93FD-881AA8925535}"/>
            </ac:grpSpMkLst>
          </pc:grpChg>
          <pc:grpChg chg="add del mod">
            <ac:chgData name="Siw Jonsson" userId="4963c80d2bb986b6" providerId="LiveId" clId="{E4860616-9992-4816-A4A3-19FF71D219A8}" dt="2019-02-26T11:26:22.638" v="346" actId="478"/>
            <ac:grpSpMkLst>
              <pc:docMk/>
              <pc:sldMasterMk cId="1593038486" sldId="2147483648"/>
              <pc:sldLayoutMk cId="2107229054" sldId="2147483651"/>
              <ac:grpSpMk id="24" creationId="{46D7A01A-0547-443F-9541-0C957B31F659}"/>
            </ac:grpSpMkLst>
          </pc:grpChg>
          <pc:picChg chg="add del">
            <ac:chgData name="Siw Jonsson" userId="4963c80d2bb986b6" providerId="LiveId" clId="{E4860616-9992-4816-A4A3-19FF71D219A8}" dt="2019-02-26T11:25:29.187" v="344" actId="27803"/>
            <ac:picMkLst>
              <pc:docMk/>
              <pc:sldMasterMk cId="1593038486" sldId="2147483648"/>
              <pc:sldLayoutMk cId="2107229054" sldId="2147483651"/>
              <ac:picMk id="4" creationId="{52E95471-62B9-437F-93FD-881AA8925535}"/>
            </ac:picMkLst>
          </pc:picChg>
          <pc:picChg chg="add del">
            <ac:chgData name="Siw Jonsson" userId="4963c80d2bb986b6" providerId="LiveId" clId="{E4860616-9992-4816-A4A3-19FF71D219A8}" dt="2019-02-26T10:48:49.437" v="105" actId="478"/>
            <ac:picMkLst>
              <pc:docMk/>
              <pc:sldMasterMk cId="1593038486" sldId="2147483648"/>
              <pc:sldLayoutMk cId="2107229054" sldId="2147483651"/>
              <ac:picMk id="9" creationId="{0766EF51-1472-4CA3-B72E-59BD82181637}"/>
            </ac:picMkLst>
          </pc:picChg>
          <pc:picChg chg="add del mod">
            <ac:chgData name="Siw Jonsson" userId="4963c80d2bb986b6" providerId="LiveId" clId="{E4860616-9992-4816-A4A3-19FF71D219A8}" dt="2019-02-26T10:46:16.128" v="92" actId="478"/>
            <ac:picMkLst>
              <pc:docMk/>
              <pc:sldMasterMk cId="1593038486" sldId="2147483648"/>
              <pc:sldLayoutMk cId="2107229054" sldId="2147483651"/>
              <ac:picMk id="11" creationId="{6D237B0E-A0E5-46DB-99CD-7B15B815FE02}"/>
            </ac:picMkLst>
          </pc:picChg>
          <pc:picChg chg="add del mod">
            <ac:chgData name="Siw Jonsson" userId="4963c80d2bb986b6" providerId="LiveId" clId="{E4860616-9992-4816-A4A3-19FF71D219A8}" dt="2019-02-26T11:27:31.437" v="435" actId="478"/>
            <ac:picMkLst>
              <pc:docMk/>
              <pc:sldMasterMk cId="1593038486" sldId="2147483648"/>
              <pc:sldLayoutMk cId="2107229054" sldId="2147483651"/>
              <ac:picMk id="91" creationId="{A80A57BC-BC4D-43EE-AC97-8B621184D369}"/>
            </ac:picMkLst>
          </pc:picChg>
          <pc:picChg chg="add del mod">
            <ac:chgData name="Siw Jonsson" userId="4963c80d2bb986b6" providerId="LiveId" clId="{E4860616-9992-4816-A4A3-19FF71D219A8}" dt="2019-02-26T11:35:27.380" v="592" actId="478"/>
            <ac:picMkLst>
              <pc:docMk/>
              <pc:sldMasterMk cId="1593038486" sldId="2147483648"/>
              <pc:sldLayoutMk cId="2107229054" sldId="2147483651"/>
              <ac:picMk id="93" creationId="{B37005F8-836B-42F2-B6F6-C3CF1116F609}"/>
            </ac:picMkLst>
          </pc:picChg>
          <pc:cxnChg chg="add del mod">
            <ac:chgData name="Siw Jonsson" userId="4963c80d2bb986b6" providerId="LiveId" clId="{E4860616-9992-4816-A4A3-19FF71D219A8}" dt="2019-02-26T11:47:58.247" v="703"/>
            <ac:cxnSpMkLst>
              <pc:docMk/>
              <pc:sldMasterMk cId="1593038486" sldId="2147483648"/>
              <pc:sldLayoutMk cId="2107229054" sldId="2147483651"/>
              <ac:cxnSpMk id="95" creationId="{A0E704F5-F4BD-434F-A842-215996AC00BC}"/>
            </ac:cxnSpMkLst>
          </pc:cxnChg>
          <pc:cxnChg chg="add del mod">
            <ac:chgData name="Siw Jonsson" userId="4963c80d2bb986b6" providerId="LiveId" clId="{E4860616-9992-4816-A4A3-19FF71D219A8}" dt="2019-02-26T11:47:58.247" v="703"/>
            <ac:cxnSpMkLst>
              <pc:docMk/>
              <pc:sldMasterMk cId="1593038486" sldId="2147483648"/>
              <pc:sldLayoutMk cId="2107229054" sldId="2147483651"/>
              <ac:cxnSpMk id="96" creationId="{2C4132AA-7A99-44AC-92BE-C0CB8024B424}"/>
            </ac:cxnSpMkLst>
          </pc:cxnChg>
          <pc:cxnChg chg="add del mod">
            <ac:chgData name="Siw Jonsson" userId="4963c80d2bb986b6" providerId="LiveId" clId="{E4860616-9992-4816-A4A3-19FF71D219A8}" dt="2019-02-26T11:47:58.247" v="703"/>
            <ac:cxnSpMkLst>
              <pc:docMk/>
              <pc:sldMasterMk cId="1593038486" sldId="2147483648"/>
              <pc:sldLayoutMk cId="2107229054" sldId="2147483651"/>
              <ac:cxnSpMk id="97" creationId="{0D17A669-1DEE-47D5-BA9E-44B66D2BB8FA}"/>
            </ac:cxnSpMkLst>
          </pc:cxnChg>
        </pc:sldLayoutChg>
        <pc:sldLayoutChg chg="addSp delSp modSp">
          <pc:chgData name="Siw Jonsson" userId="4963c80d2bb986b6" providerId="LiveId" clId="{E4860616-9992-4816-A4A3-19FF71D219A8}" dt="2019-02-26T15:58:29.185" v="1712" actId="207"/>
          <pc:sldLayoutMkLst>
            <pc:docMk/>
            <pc:sldMasterMk cId="1593038486" sldId="2147483648"/>
            <pc:sldLayoutMk cId="4288205966" sldId="2147483652"/>
          </pc:sldLayoutMkLst>
          <pc:spChg chg="mod">
            <ac:chgData name="Siw Jonsson" userId="4963c80d2bb986b6" providerId="LiveId" clId="{E4860616-9992-4816-A4A3-19FF71D219A8}" dt="2019-02-26T14:30:58.087" v="1126" actId="14100"/>
            <ac:spMkLst>
              <pc:docMk/>
              <pc:sldMasterMk cId="1593038486" sldId="2147483648"/>
              <pc:sldLayoutMk cId="4288205966" sldId="2147483652"/>
              <ac:spMk id="2" creationId="{F01011DA-C048-4FC8-91A2-5001A46E8079}"/>
            </ac:spMkLst>
          </pc:spChg>
          <pc:spChg chg="mod">
            <ac:chgData name="Siw Jonsson" userId="4963c80d2bb986b6" providerId="LiveId" clId="{E4860616-9992-4816-A4A3-19FF71D219A8}" dt="2019-02-26T14:27:25.324" v="1114" actId="14100"/>
            <ac:spMkLst>
              <pc:docMk/>
              <pc:sldMasterMk cId="1593038486" sldId="2147483648"/>
              <pc:sldLayoutMk cId="4288205966" sldId="2147483652"/>
              <ac:spMk id="3" creationId="{31BA658D-7E57-4650-A5CA-1887C546AE4D}"/>
            </ac:spMkLst>
          </pc:spChg>
          <pc:spChg chg="mod">
            <ac:chgData name="Siw Jonsson" userId="4963c80d2bb986b6" providerId="LiveId" clId="{E4860616-9992-4816-A4A3-19FF71D219A8}" dt="2019-02-26T14:27:34.199" v="1117" actId="1076"/>
            <ac:spMkLst>
              <pc:docMk/>
              <pc:sldMasterMk cId="1593038486" sldId="2147483648"/>
              <pc:sldLayoutMk cId="4288205966" sldId="2147483652"/>
              <ac:spMk id="4" creationId="{256D0AD2-7086-42B3-A9CE-45EC82879056}"/>
            </ac:spMkLst>
          </pc:spChg>
          <pc:spChg chg="add del">
            <ac:chgData name="Siw Jonsson" userId="4963c80d2bb986b6" providerId="LiveId" clId="{E4860616-9992-4816-A4A3-19FF71D219A8}" dt="2019-02-26T12:03:24.337" v="742" actId="478"/>
            <ac:spMkLst>
              <pc:docMk/>
              <pc:sldMasterMk cId="1593038486" sldId="2147483648"/>
              <pc:sldLayoutMk cId="4288205966" sldId="2147483652"/>
              <ac:spMk id="8" creationId="{45837FBD-6E04-48E5-91AA-AE950970E486}"/>
            </ac:spMkLst>
          </pc:spChg>
          <pc:spChg chg="add del">
            <ac:chgData name="Siw Jonsson" userId="4963c80d2bb986b6" providerId="LiveId" clId="{E4860616-9992-4816-A4A3-19FF71D219A8}" dt="2019-02-26T12:03:24.337" v="742" actId="478"/>
            <ac:spMkLst>
              <pc:docMk/>
              <pc:sldMasterMk cId="1593038486" sldId="2147483648"/>
              <pc:sldLayoutMk cId="4288205966" sldId="2147483652"/>
              <ac:spMk id="9" creationId="{16AB0C94-7AD7-4C04-B004-6BE81E26DC4B}"/>
            </ac:spMkLst>
          </pc:spChg>
          <pc:spChg chg="add del">
            <ac:chgData name="Siw Jonsson" userId="4963c80d2bb986b6" providerId="LiveId" clId="{E4860616-9992-4816-A4A3-19FF71D219A8}" dt="2019-02-26T12:03:24.337" v="742" actId="478"/>
            <ac:spMkLst>
              <pc:docMk/>
              <pc:sldMasterMk cId="1593038486" sldId="2147483648"/>
              <pc:sldLayoutMk cId="4288205966" sldId="2147483652"/>
              <ac:spMk id="10" creationId="{BB9FB059-D267-45F2-B7F1-DB739B39153D}"/>
            </ac:spMkLst>
          </pc:spChg>
          <pc:spChg chg="add del">
            <ac:chgData name="Siw Jonsson" userId="4963c80d2bb986b6" providerId="LiveId" clId="{E4860616-9992-4816-A4A3-19FF71D219A8}" dt="2019-02-26T12:03:24.337" v="742" actId="478"/>
            <ac:spMkLst>
              <pc:docMk/>
              <pc:sldMasterMk cId="1593038486" sldId="2147483648"/>
              <pc:sldLayoutMk cId="4288205966" sldId="2147483652"/>
              <ac:spMk id="11" creationId="{D10616BF-90F2-4DA6-824C-EA4C09931020}"/>
            </ac:spMkLst>
          </pc:spChg>
          <pc:spChg chg="add del">
            <ac:chgData name="Siw Jonsson" userId="4963c80d2bb986b6" providerId="LiveId" clId="{E4860616-9992-4816-A4A3-19FF71D219A8}" dt="2019-02-26T12:03:24.337" v="742" actId="478"/>
            <ac:spMkLst>
              <pc:docMk/>
              <pc:sldMasterMk cId="1593038486" sldId="2147483648"/>
              <pc:sldLayoutMk cId="4288205966" sldId="2147483652"/>
              <ac:spMk id="12" creationId="{29BE458F-B63C-4EFB-9D19-848A18A3063C}"/>
            </ac:spMkLst>
          </pc:spChg>
          <pc:spChg chg="add del">
            <ac:chgData name="Siw Jonsson" userId="4963c80d2bb986b6" providerId="LiveId" clId="{E4860616-9992-4816-A4A3-19FF71D219A8}" dt="2019-02-26T12:03:24.337" v="742" actId="478"/>
            <ac:spMkLst>
              <pc:docMk/>
              <pc:sldMasterMk cId="1593038486" sldId="2147483648"/>
              <pc:sldLayoutMk cId="4288205966" sldId="2147483652"/>
              <ac:spMk id="13" creationId="{3FC2D5BE-3E5F-45D4-8483-697DCF679058}"/>
            </ac:spMkLst>
          </pc:spChg>
          <pc:spChg chg="add mod">
            <ac:chgData name="Siw Jonsson" userId="4963c80d2bb986b6" providerId="LiveId" clId="{E4860616-9992-4816-A4A3-19FF71D219A8}" dt="2019-02-26T15:58:29.185" v="1712" actId="207"/>
            <ac:spMkLst>
              <pc:docMk/>
              <pc:sldMasterMk cId="1593038486" sldId="2147483648"/>
              <pc:sldLayoutMk cId="4288205966" sldId="2147483652"/>
              <ac:spMk id="14" creationId="{BED59A78-0C9C-4C28-80EC-0E4B200F0716}"/>
            </ac:spMkLst>
          </pc:spChg>
          <pc:spChg chg="add">
            <ac:chgData name="Siw Jonsson" userId="4963c80d2bb986b6" providerId="LiveId" clId="{E4860616-9992-4816-A4A3-19FF71D219A8}" dt="2019-02-26T12:03:25.613" v="743"/>
            <ac:spMkLst>
              <pc:docMk/>
              <pc:sldMasterMk cId="1593038486" sldId="2147483648"/>
              <pc:sldLayoutMk cId="4288205966" sldId="2147483652"/>
              <ac:spMk id="15" creationId="{260A4368-0B5B-4297-BEC3-FBAB3DB1BF2F}"/>
            </ac:spMkLst>
          </pc:spChg>
          <pc:spChg chg="add">
            <ac:chgData name="Siw Jonsson" userId="4963c80d2bb986b6" providerId="LiveId" clId="{E4860616-9992-4816-A4A3-19FF71D219A8}" dt="2019-02-26T12:03:25.613" v="743"/>
            <ac:spMkLst>
              <pc:docMk/>
              <pc:sldMasterMk cId="1593038486" sldId="2147483648"/>
              <pc:sldLayoutMk cId="4288205966" sldId="2147483652"/>
              <ac:spMk id="16" creationId="{91CFEBFC-A660-4F97-AFA1-AEBD77E6E897}"/>
            </ac:spMkLst>
          </pc:spChg>
          <pc:spChg chg="add">
            <ac:chgData name="Siw Jonsson" userId="4963c80d2bb986b6" providerId="LiveId" clId="{E4860616-9992-4816-A4A3-19FF71D219A8}" dt="2019-02-26T12:03:25.613" v="743"/>
            <ac:spMkLst>
              <pc:docMk/>
              <pc:sldMasterMk cId="1593038486" sldId="2147483648"/>
              <pc:sldLayoutMk cId="4288205966" sldId="2147483652"/>
              <ac:spMk id="17" creationId="{EE7C305D-7740-4A0B-97E9-CC9625AE80DA}"/>
            </ac:spMkLst>
          </pc:spChg>
          <pc:spChg chg="add">
            <ac:chgData name="Siw Jonsson" userId="4963c80d2bb986b6" providerId="LiveId" clId="{E4860616-9992-4816-A4A3-19FF71D219A8}" dt="2019-02-26T12:03:25.613" v="743"/>
            <ac:spMkLst>
              <pc:docMk/>
              <pc:sldMasterMk cId="1593038486" sldId="2147483648"/>
              <pc:sldLayoutMk cId="4288205966" sldId="2147483652"/>
              <ac:spMk id="18" creationId="{8F846D90-4EC9-4ED5-9F4D-79FB06575BE8}"/>
            </ac:spMkLst>
          </pc:spChg>
          <pc:spChg chg="add">
            <ac:chgData name="Siw Jonsson" userId="4963c80d2bb986b6" providerId="LiveId" clId="{E4860616-9992-4816-A4A3-19FF71D219A8}" dt="2019-02-26T12:03:25.613" v="743"/>
            <ac:spMkLst>
              <pc:docMk/>
              <pc:sldMasterMk cId="1593038486" sldId="2147483648"/>
              <pc:sldLayoutMk cId="4288205966" sldId="2147483652"/>
              <ac:spMk id="19" creationId="{6381A3D7-09A8-41A6-A720-206FECEF405C}"/>
            </ac:spMkLst>
          </pc:spChg>
          <pc:spChg chg="add">
            <ac:chgData name="Siw Jonsson" userId="4963c80d2bb986b6" providerId="LiveId" clId="{E4860616-9992-4816-A4A3-19FF71D219A8}" dt="2019-02-26T12:03:25.613" v="743"/>
            <ac:spMkLst>
              <pc:docMk/>
              <pc:sldMasterMk cId="1593038486" sldId="2147483648"/>
              <pc:sldLayoutMk cId="4288205966" sldId="2147483652"/>
              <ac:spMk id="20" creationId="{20B4FDB6-BE77-46E1-81BC-9ADB72D9DAE0}"/>
            </ac:spMkLst>
          </pc:spChg>
          <pc:spChg chg="del">
            <ac:chgData name="Siw Jonsson" userId="4963c80d2bb986b6" providerId="LiveId" clId="{E4860616-9992-4816-A4A3-19FF71D219A8}" dt="2019-02-26T11:49:59.417" v="718" actId="478"/>
            <ac:spMkLst>
              <pc:docMk/>
              <pc:sldMasterMk cId="1593038486" sldId="2147483648"/>
              <pc:sldLayoutMk cId="4288205966" sldId="2147483652"/>
              <ac:spMk id="29" creationId="{131A901E-D23F-468C-B172-4D97A79401B7}"/>
            </ac:spMkLst>
          </pc:spChg>
          <pc:spChg chg="del">
            <ac:chgData name="Siw Jonsson" userId="4963c80d2bb986b6" providerId="LiveId" clId="{E4860616-9992-4816-A4A3-19FF71D219A8}" dt="2019-02-26T11:49:59.417" v="718" actId="478"/>
            <ac:spMkLst>
              <pc:docMk/>
              <pc:sldMasterMk cId="1593038486" sldId="2147483648"/>
              <pc:sldLayoutMk cId="4288205966" sldId="2147483652"/>
              <ac:spMk id="30" creationId="{C975C4F9-3205-4DB5-9328-B3CBEE88E1C4}"/>
            </ac:spMkLst>
          </pc:spChg>
          <pc:picChg chg="add del mod">
            <ac:chgData name="Siw Jonsson" userId="4963c80d2bb986b6" providerId="LiveId" clId="{E4860616-9992-4816-A4A3-19FF71D219A8}" dt="2019-02-26T13:30:31.506" v="1018"/>
            <ac:picMkLst>
              <pc:docMk/>
              <pc:sldMasterMk cId="1593038486" sldId="2147483648"/>
              <pc:sldLayoutMk cId="4288205966" sldId="2147483652"/>
              <ac:picMk id="5" creationId="{DBCE2B59-4BC4-4CE6-B472-A22A4695D485}"/>
            </ac:picMkLst>
          </pc:picChg>
        </pc:sldLayoutChg>
        <pc:sldLayoutChg chg="addSp delSp modSp">
          <pc:chgData name="Siw Jonsson" userId="4963c80d2bb986b6" providerId="LiveId" clId="{E4860616-9992-4816-A4A3-19FF71D219A8}" dt="2019-02-26T13:13:17.548" v="998"/>
          <pc:sldLayoutMkLst>
            <pc:docMk/>
            <pc:sldMasterMk cId="1593038486" sldId="2147483648"/>
            <pc:sldLayoutMk cId="655616722" sldId="2147483654"/>
          </pc:sldLayoutMkLst>
          <pc:spChg chg="add del">
            <ac:chgData name="Siw Jonsson" userId="4963c80d2bb986b6" providerId="LiveId" clId="{E4860616-9992-4816-A4A3-19FF71D219A8}" dt="2019-02-26T13:13:16.489" v="997" actId="478"/>
            <ac:spMkLst>
              <pc:docMk/>
              <pc:sldMasterMk cId="1593038486" sldId="2147483648"/>
              <pc:sldLayoutMk cId="655616722" sldId="2147483654"/>
              <ac:spMk id="8" creationId="{3CA69E46-1FDD-438E-8921-209F192CE6AC}"/>
            </ac:spMkLst>
          </pc:spChg>
          <pc:spChg chg="add del">
            <ac:chgData name="Siw Jonsson" userId="4963c80d2bb986b6" providerId="LiveId" clId="{E4860616-9992-4816-A4A3-19FF71D219A8}" dt="2019-02-26T13:13:16.489" v="997" actId="478"/>
            <ac:spMkLst>
              <pc:docMk/>
              <pc:sldMasterMk cId="1593038486" sldId="2147483648"/>
              <pc:sldLayoutMk cId="655616722" sldId="2147483654"/>
              <ac:spMk id="9" creationId="{475BACBF-8C22-493F-8887-639D24192412}"/>
            </ac:spMkLst>
          </pc:spChg>
          <pc:spChg chg="add del">
            <ac:chgData name="Siw Jonsson" userId="4963c80d2bb986b6" providerId="LiveId" clId="{E4860616-9992-4816-A4A3-19FF71D219A8}" dt="2019-02-26T13:13:16.489" v="997" actId="478"/>
            <ac:spMkLst>
              <pc:docMk/>
              <pc:sldMasterMk cId="1593038486" sldId="2147483648"/>
              <pc:sldLayoutMk cId="655616722" sldId="2147483654"/>
              <ac:spMk id="10" creationId="{922BD887-E68C-41BD-9E01-19982CD40308}"/>
            </ac:spMkLst>
          </pc:spChg>
          <pc:spChg chg="add del">
            <ac:chgData name="Siw Jonsson" userId="4963c80d2bb986b6" providerId="LiveId" clId="{E4860616-9992-4816-A4A3-19FF71D219A8}" dt="2019-02-26T13:13:16.489" v="997" actId="478"/>
            <ac:spMkLst>
              <pc:docMk/>
              <pc:sldMasterMk cId="1593038486" sldId="2147483648"/>
              <pc:sldLayoutMk cId="655616722" sldId="2147483654"/>
              <ac:spMk id="11" creationId="{F92130BC-A13B-4306-9C0D-BA8D43A35742}"/>
            </ac:spMkLst>
          </pc:spChg>
          <pc:spChg chg="add del">
            <ac:chgData name="Siw Jonsson" userId="4963c80d2bb986b6" providerId="LiveId" clId="{E4860616-9992-4816-A4A3-19FF71D219A8}" dt="2019-02-26T13:13:16.489" v="997" actId="478"/>
            <ac:spMkLst>
              <pc:docMk/>
              <pc:sldMasterMk cId="1593038486" sldId="2147483648"/>
              <pc:sldLayoutMk cId="655616722" sldId="2147483654"/>
              <ac:spMk id="12" creationId="{B7289082-F057-4EDC-BD63-068EA30D669B}"/>
            </ac:spMkLst>
          </pc:spChg>
          <pc:spChg chg="add del">
            <ac:chgData name="Siw Jonsson" userId="4963c80d2bb986b6" providerId="LiveId" clId="{E4860616-9992-4816-A4A3-19FF71D219A8}" dt="2019-02-26T13:13:16.489" v="997" actId="478"/>
            <ac:spMkLst>
              <pc:docMk/>
              <pc:sldMasterMk cId="1593038486" sldId="2147483648"/>
              <pc:sldLayoutMk cId="655616722" sldId="2147483654"/>
              <ac:spMk id="13" creationId="{E3F2FF1E-E7C6-41C8-95B1-8AD5F98F436D}"/>
            </ac:spMkLst>
          </pc:spChg>
          <pc:spChg chg="add">
            <ac:chgData name="Siw Jonsson" userId="4963c80d2bb986b6" providerId="LiveId" clId="{E4860616-9992-4816-A4A3-19FF71D219A8}" dt="2019-02-26T13:13:17.548" v="998"/>
            <ac:spMkLst>
              <pc:docMk/>
              <pc:sldMasterMk cId="1593038486" sldId="2147483648"/>
              <pc:sldLayoutMk cId="655616722" sldId="2147483654"/>
              <ac:spMk id="14" creationId="{5416BC0F-18EA-4192-8070-58765D29CA60}"/>
            </ac:spMkLst>
          </pc:spChg>
          <pc:spChg chg="add">
            <ac:chgData name="Siw Jonsson" userId="4963c80d2bb986b6" providerId="LiveId" clId="{E4860616-9992-4816-A4A3-19FF71D219A8}" dt="2019-02-26T13:13:17.548" v="998"/>
            <ac:spMkLst>
              <pc:docMk/>
              <pc:sldMasterMk cId="1593038486" sldId="2147483648"/>
              <pc:sldLayoutMk cId="655616722" sldId="2147483654"/>
              <ac:spMk id="15" creationId="{DB7CC1C9-DE11-42B7-A86C-63E7D7DA3EAE}"/>
            </ac:spMkLst>
          </pc:spChg>
          <pc:spChg chg="add">
            <ac:chgData name="Siw Jonsson" userId="4963c80d2bb986b6" providerId="LiveId" clId="{E4860616-9992-4816-A4A3-19FF71D219A8}" dt="2019-02-26T13:13:17.548" v="998"/>
            <ac:spMkLst>
              <pc:docMk/>
              <pc:sldMasterMk cId="1593038486" sldId="2147483648"/>
              <pc:sldLayoutMk cId="655616722" sldId="2147483654"/>
              <ac:spMk id="16" creationId="{2313AC7D-71E5-4E39-B0F0-C8F9FF9EC7B3}"/>
            </ac:spMkLst>
          </pc:spChg>
          <pc:spChg chg="add">
            <ac:chgData name="Siw Jonsson" userId="4963c80d2bb986b6" providerId="LiveId" clId="{E4860616-9992-4816-A4A3-19FF71D219A8}" dt="2019-02-26T13:13:17.548" v="998"/>
            <ac:spMkLst>
              <pc:docMk/>
              <pc:sldMasterMk cId="1593038486" sldId="2147483648"/>
              <pc:sldLayoutMk cId="655616722" sldId="2147483654"/>
              <ac:spMk id="17" creationId="{0115EC87-0CCE-44BB-81CC-3EAF86ED9192}"/>
            </ac:spMkLst>
          </pc:spChg>
          <pc:spChg chg="add">
            <ac:chgData name="Siw Jonsson" userId="4963c80d2bb986b6" providerId="LiveId" clId="{E4860616-9992-4816-A4A3-19FF71D219A8}" dt="2019-02-26T13:13:17.548" v="998"/>
            <ac:spMkLst>
              <pc:docMk/>
              <pc:sldMasterMk cId="1593038486" sldId="2147483648"/>
              <pc:sldLayoutMk cId="655616722" sldId="2147483654"/>
              <ac:spMk id="18" creationId="{AADC238E-7A7C-455A-B5FE-D1AAEBD78941}"/>
            </ac:spMkLst>
          </pc:spChg>
          <pc:spChg chg="add">
            <ac:chgData name="Siw Jonsson" userId="4963c80d2bb986b6" providerId="LiveId" clId="{E4860616-9992-4816-A4A3-19FF71D219A8}" dt="2019-02-26T13:13:17.548" v="998"/>
            <ac:spMkLst>
              <pc:docMk/>
              <pc:sldMasterMk cId="1593038486" sldId="2147483648"/>
              <pc:sldLayoutMk cId="655616722" sldId="2147483654"/>
              <ac:spMk id="19" creationId="{85B80CDC-1216-40DF-8967-0B0321242AA9}"/>
            </ac:spMkLst>
          </pc:spChg>
          <pc:spChg chg="add">
            <ac:chgData name="Siw Jonsson" userId="4963c80d2bb986b6" providerId="LiveId" clId="{E4860616-9992-4816-A4A3-19FF71D219A8}" dt="2019-02-26T13:13:17.548" v="998"/>
            <ac:spMkLst>
              <pc:docMk/>
              <pc:sldMasterMk cId="1593038486" sldId="2147483648"/>
              <pc:sldLayoutMk cId="655616722" sldId="2147483654"/>
              <ac:spMk id="20" creationId="{81ACC15F-715A-44E2-96F1-E38E90DC0E90}"/>
            </ac:spMkLst>
          </pc:spChg>
          <pc:spChg chg="del">
            <ac:chgData name="Siw Jonsson" userId="4963c80d2bb986b6" providerId="LiveId" clId="{E4860616-9992-4816-A4A3-19FF71D219A8}" dt="2019-02-26T11:50:32.617" v="724" actId="478"/>
            <ac:spMkLst>
              <pc:docMk/>
              <pc:sldMasterMk cId="1593038486" sldId="2147483648"/>
              <pc:sldLayoutMk cId="655616722" sldId="2147483654"/>
              <ac:spMk id="27" creationId="{86183914-2068-4476-BCB5-AB32A94B20DA}"/>
            </ac:spMkLst>
          </pc:spChg>
          <pc:spChg chg="del">
            <ac:chgData name="Siw Jonsson" userId="4963c80d2bb986b6" providerId="LiveId" clId="{E4860616-9992-4816-A4A3-19FF71D219A8}" dt="2019-02-26T11:50:32.617" v="724" actId="478"/>
            <ac:spMkLst>
              <pc:docMk/>
              <pc:sldMasterMk cId="1593038486" sldId="2147483648"/>
              <pc:sldLayoutMk cId="655616722" sldId="2147483654"/>
              <ac:spMk id="28" creationId="{64C2B77B-6F7C-42B1-8EAE-EC8F6A2CE9A3}"/>
            </ac:spMkLst>
          </pc:spChg>
          <pc:picChg chg="add del mod ord">
            <ac:chgData name="Siw Jonsson" userId="4963c80d2bb986b6" providerId="LiveId" clId="{E4860616-9992-4816-A4A3-19FF71D219A8}" dt="2019-02-26T10:37:46.928" v="64" actId="478"/>
            <ac:picMkLst>
              <pc:docMk/>
              <pc:sldMasterMk cId="1593038486" sldId="2147483648"/>
              <pc:sldLayoutMk cId="655616722" sldId="2147483654"/>
              <ac:picMk id="4" creationId="{F4F8B8ED-C8CD-49CE-8470-6394158CFC06}"/>
            </ac:picMkLst>
          </pc:picChg>
        </pc:sldLayoutChg>
        <pc:sldLayoutChg chg="addSp delSp modSp setBg">
          <pc:chgData name="Siw Jonsson" userId="4963c80d2bb986b6" providerId="LiveId" clId="{E4860616-9992-4816-A4A3-19FF71D219A8}" dt="2019-02-26T14:19:50.464" v="1088" actId="14100"/>
          <pc:sldLayoutMkLst>
            <pc:docMk/>
            <pc:sldMasterMk cId="1593038486" sldId="2147483648"/>
            <pc:sldLayoutMk cId="330799234" sldId="2147483655"/>
          </pc:sldLayoutMkLst>
          <pc:spChg chg="add del">
            <ac:chgData name="Siw Jonsson" userId="4963c80d2bb986b6" providerId="LiveId" clId="{E4860616-9992-4816-A4A3-19FF71D219A8}" dt="2019-02-26T12:15:58.971" v="767" actId="11529"/>
            <ac:spMkLst>
              <pc:docMk/>
              <pc:sldMasterMk cId="1593038486" sldId="2147483648"/>
              <pc:sldLayoutMk cId="330799234" sldId="2147483655"/>
              <ac:spMk id="2" creationId="{2176AF00-F597-479E-8F54-D2E4DFF8FA61}"/>
            </ac:spMkLst>
          </pc:spChg>
          <pc:spChg chg="add mod">
            <ac:chgData name="Siw Jonsson" userId="4963c80d2bb986b6" providerId="LiveId" clId="{E4860616-9992-4816-A4A3-19FF71D219A8}" dt="2019-02-26T14:19:38.125" v="1086" actId="1076"/>
            <ac:spMkLst>
              <pc:docMk/>
              <pc:sldMasterMk cId="1593038486" sldId="2147483648"/>
              <pc:sldLayoutMk cId="330799234" sldId="2147483655"/>
              <ac:spMk id="3" creationId="{94C4E7BB-44C3-4D3D-8111-4E78FDB12383}"/>
            </ac:spMkLst>
          </pc:spChg>
          <pc:spChg chg="add del">
            <ac:chgData name="Siw Jonsson" userId="4963c80d2bb986b6" providerId="LiveId" clId="{E4860616-9992-4816-A4A3-19FF71D219A8}" dt="2019-02-26T12:16:40.611" v="772" actId="11529"/>
            <ac:spMkLst>
              <pc:docMk/>
              <pc:sldMasterMk cId="1593038486" sldId="2147483648"/>
              <pc:sldLayoutMk cId="330799234" sldId="2147483655"/>
              <ac:spMk id="4" creationId="{5032D856-CFD6-4094-81AA-3F0219A04B6C}"/>
            </ac:spMkLst>
          </pc:spChg>
          <pc:spChg chg="add del">
            <ac:chgData name="Siw Jonsson" userId="4963c80d2bb986b6" providerId="LiveId" clId="{E4860616-9992-4816-A4A3-19FF71D219A8}" dt="2019-02-26T12:13:23.261" v="758" actId="478"/>
            <ac:spMkLst>
              <pc:docMk/>
              <pc:sldMasterMk cId="1593038486" sldId="2147483648"/>
              <pc:sldLayoutMk cId="330799234" sldId="2147483655"/>
              <ac:spMk id="5" creationId="{11001E4A-9797-4B16-871A-604BD4410D7D}"/>
            </ac:spMkLst>
          </pc:spChg>
          <pc:spChg chg="add del">
            <ac:chgData name="Siw Jonsson" userId="4963c80d2bb986b6" providerId="LiveId" clId="{E4860616-9992-4816-A4A3-19FF71D219A8}" dt="2019-02-26T12:13:23.261" v="758" actId="478"/>
            <ac:spMkLst>
              <pc:docMk/>
              <pc:sldMasterMk cId="1593038486" sldId="2147483648"/>
              <pc:sldLayoutMk cId="330799234" sldId="2147483655"/>
              <ac:spMk id="6" creationId="{F6010030-9C36-4CC2-9CB2-CBD2C7D517CF}"/>
            </ac:spMkLst>
          </pc:spChg>
          <pc:spChg chg="add del">
            <ac:chgData name="Siw Jonsson" userId="4963c80d2bb986b6" providerId="LiveId" clId="{E4860616-9992-4816-A4A3-19FF71D219A8}" dt="2019-02-26T12:13:23.261" v="758" actId="478"/>
            <ac:spMkLst>
              <pc:docMk/>
              <pc:sldMasterMk cId="1593038486" sldId="2147483648"/>
              <pc:sldLayoutMk cId="330799234" sldId="2147483655"/>
              <ac:spMk id="7" creationId="{427D2466-A442-44AE-9351-273CED20E10A}"/>
            </ac:spMkLst>
          </pc:spChg>
          <pc:spChg chg="add del">
            <ac:chgData name="Siw Jonsson" userId="4963c80d2bb986b6" providerId="LiveId" clId="{E4860616-9992-4816-A4A3-19FF71D219A8}" dt="2019-02-26T12:13:23.261" v="758" actId="478"/>
            <ac:spMkLst>
              <pc:docMk/>
              <pc:sldMasterMk cId="1593038486" sldId="2147483648"/>
              <pc:sldLayoutMk cId="330799234" sldId="2147483655"/>
              <ac:spMk id="8" creationId="{EF413DB7-6A5C-4FD5-9E01-01E406E6C895}"/>
            </ac:spMkLst>
          </pc:spChg>
          <pc:spChg chg="add del">
            <ac:chgData name="Siw Jonsson" userId="4963c80d2bb986b6" providerId="LiveId" clId="{E4860616-9992-4816-A4A3-19FF71D219A8}" dt="2019-02-26T12:13:23.261" v="758" actId="478"/>
            <ac:spMkLst>
              <pc:docMk/>
              <pc:sldMasterMk cId="1593038486" sldId="2147483648"/>
              <pc:sldLayoutMk cId="330799234" sldId="2147483655"/>
              <ac:spMk id="9" creationId="{AAC8D1DD-CBFA-421B-8EDD-2847F06336B0}"/>
            </ac:spMkLst>
          </pc:spChg>
          <pc:spChg chg="add del">
            <ac:chgData name="Siw Jonsson" userId="4963c80d2bb986b6" providerId="LiveId" clId="{E4860616-9992-4816-A4A3-19FF71D219A8}" dt="2019-02-26T12:13:23.261" v="758" actId="478"/>
            <ac:spMkLst>
              <pc:docMk/>
              <pc:sldMasterMk cId="1593038486" sldId="2147483648"/>
              <pc:sldLayoutMk cId="330799234" sldId="2147483655"/>
              <ac:spMk id="10" creationId="{690336BE-BEFC-47BB-8E5D-59065EA83845}"/>
            </ac:spMkLst>
          </pc:spChg>
          <pc:spChg chg="add mod">
            <ac:chgData name="Siw Jonsson" userId="4963c80d2bb986b6" providerId="LiveId" clId="{E4860616-9992-4816-A4A3-19FF71D219A8}" dt="2019-02-26T12:14:09.715" v="760" actId="14100"/>
            <ac:spMkLst>
              <pc:docMk/>
              <pc:sldMasterMk cId="1593038486" sldId="2147483648"/>
              <pc:sldLayoutMk cId="330799234" sldId="2147483655"/>
              <ac:spMk id="11" creationId="{12BAD8C5-E4D5-4FE8-B8A9-BEDC87471362}"/>
            </ac:spMkLst>
          </pc:spChg>
          <pc:spChg chg="add">
            <ac:chgData name="Siw Jonsson" userId="4963c80d2bb986b6" providerId="LiveId" clId="{E4860616-9992-4816-A4A3-19FF71D219A8}" dt="2019-02-26T12:13:59.058" v="759"/>
            <ac:spMkLst>
              <pc:docMk/>
              <pc:sldMasterMk cId="1593038486" sldId="2147483648"/>
              <pc:sldLayoutMk cId="330799234" sldId="2147483655"/>
              <ac:spMk id="12" creationId="{EADAB533-0552-4EAE-8AE3-F4867CBE8D91}"/>
            </ac:spMkLst>
          </pc:spChg>
          <pc:spChg chg="add del">
            <ac:chgData name="Siw Jonsson" userId="4963c80d2bb986b6" providerId="LiveId" clId="{E4860616-9992-4816-A4A3-19FF71D219A8}" dt="2019-02-26T12:17:26.147" v="778"/>
            <ac:spMkLst>
              <pc:docMk/>
              <pc:sldMasterMk cId="1593038486" sldId="2147483648"/>
              <pc:sldLayoutMk cId="330799234" sldId="2147483655"/>
              <ac:spMk id="13" creationId="{3B054D49-D3A1-43D2-BCEF-6720B55F29FF}"/>
            </ac:spMkLst>
          </pc:spChg>
          <pc:spChg chg="add del">
            <ac:chgData name="Siw Jonsson" userId="4963c80d2bb986b6" providerId="LiveId" clId="{E4860616-9992-4816-A4A3-19FF71D219A8}" dt="2019-02-26T12:17:26.147" v="778"/>
            <ac:spMkLst>
              <pc:docMk/>
              <pc:sldMasterMk cId="1593038486" sldId="2147483648"/>
              <pc:sldLayoutMk cId="330799234" sldId="2147483655"/>
              <ac:spMk id="14" creationId="{8F75D054-AB88-4EBB-B638-B7DC2900F0D7}"/>
            </ac:spMkLst>
          </pc:spChg>
          <pc:spChg chg="add">
            <ac:chgData name="Siw Jonsson" userId="4963c80d2bb986b6" providerId="LiveId" clId="{E4860616-9992-4816-A4A3-19FF71D219A8}" dt="2019-02-26T12:13:59.058" v="759"/>
            <ac:spMkLst>
              <pc:docMk/>
              <pc:sldMasterMk cId="1593038486" sldId="2147483648"/>
              <pc:sldLayoutMk cId="330799234" sldId="2147483655"/>
              <ac:spMk id="15" creationId="{0ECE26CF-D544-43E5-B454-F8413555AB15}"/>
            </ac:spMkLst>
          </pc:spChg>
          <pc:spChg chg="add">
            <ac:chgData name="Siw Jonsson" userId="4963c80d2bb986b6" providerId="LiveId" clId="{E4860616-9992-4816-A4A3-19FF71D219A8}" dt="2019-02-26T12:13:59.058" v="759"/>
            <ac:spMkLst>
              <pc:docMk/>
              <pc:sldMasterMk cId="1593038486" sldId="2147483648"/>
              <pc:sldLayoutMk cId="330799234" sldId="2147483655"/>
              <ac:spMk id="16" creationId="{6D648C2A-256F-47ED-B43A-24D7B8F0915E}"/>
            </ac:spMkLst>
          </pc:spChg>
          <pc:spChg chg="add">
            <ac:chgData name="Siw Jonsson" userId="4963c80d2bb986b6" providerId="LiveId" clId="{E4860616-9992-4816-A4A3-19FF71D219A8}" dt="2019-02-26T12:13:59.058" v="759"/>
            <ac:spMkLst>
              <pc:docMk/>
              <pc:sldMasterMk cId="1593038486" sldId="2147483648"/>
              <pc:sldLayoutMk cId="330799234" sldId="2147483655"/>
              <ac:spMk id="17" creationId="{DBD64C67-503C-4C8F-BC63-1339498D8C88}"/>
            </ac:spMkLst>
          </pc:spChg>
          <pc:spChg chg="add mod">
            <ac:chgData name="Siw Jonsson" userId="4963c80d2bb986b6" providerId="LiveId" clId="{E4860616-9992-4816-A4A3-19FF71D219A8}" dt="2019-02-26T14:19:50.464" v="1088" actId="14100"/>
            <ac:spMkLst>
              <pc:docMk/>
              <pc:sldMasterMk cId="1593038486" sldId="2147483648"/>
              <pc:sldLayoutMk cId="330799234" sldId="2147483655"/>
              <ac:spMk id="18" creationId="{C41C46F1-7A17-44CD-AA3C-FE9BCCD03CFF}"/>
            </ac:spMkLst>
          </pc:spChg>
          <pc:spChg chg="add del mod">
            <ac:chgData name="Siw Jonsson" userId="4963c80d2bb986b6" providerId="LiveId" clId="{E4860616-9992-4816-A4A3-19FF71D219A8}" dt="2019-02-26T12:15:24.300" v="763" actId="478"/>
            <ac:spMkLst>
              <pc:docMk/>
              <pc:sldMasterMk cId="1593038486" sldId="2147483648"/>
              <pc:sldLayoutMk cId="330799234" sldId="2147483655"/>
              <ac:spMk id="19" creationId="{15EDCE0F-8972-4BD5-979E-CDB346835C3E}"/>
            </ac:spMkLst>
          </pc:spChg>
          <pc:spChg chg="add del">
            <ac:chgData name="Siw Jonsson" userId="4963c80d2bb986b6" providerId="LiveId" clId="{E4860616-9992-4816-A4A3-19FF71D219A8}" dt="2019-02-26T12:16:11.614" v="770" actId="478"/>
            <ac:spMkLst>
              <pc:docMk/>
              <pc:sldMasterMk cId="1593038486" sldId="2147483648"/>
              <pc:sldLayoutMk cId="330799234" sldId="2147483655"/>
              <ac:spMk id="20" creationId="{8747F1B1-99D2-44BF-AA31-B44F8F263AAB}"/>
            </ac:spMkLst>
          </pc:spChg>
          <pc:spChg chg="del">
            <ac:chgData name="Siw Jonsson" userId="4963c80d2bb986b6" providerId="LiveId" clId="{E4860616-9992-4816-A4A3-19FF71D219A8}" dt="2019-02-26T12:13:23.261" v="758" actId="478"/>
            <ac:spMkLst>
              <pc:docMk/>
              <pc:sldMasterMk cId="1593038486" sldId="2147483648"/>
              <pc:sldLayoutMk cId="330799234" sldId="2147483655"/>
              <ac:spMk id="21" creationId="{8A0283B2-5184-43A9-A393-75431FC0D865}"/>
            </ac:spMkLst>
          </pc:spChg>
          <pc:spChg chg="del">
            <ac:chgData name="Siw Jonsson" userId="4963c80d2bb986b6" providerId="LiveId" clId="{E4860616-9992-4816-A4A3-19FF71D219A8}" dt="2019-02-26T11:50:25.645" v="722" actId="478"/>
            <ac:spMkLst>
              <pc:docMk/>
              <pc:sldMasterMk cId="1593038486" sldId="2147483648"/>
              <pc:sldLayoutMk cId="330799234" sldId="2147483655"/>
              <ac:spMk id="22" creationId="{B6915ADC-D96C-433A-8926-4B31E9E0FB1A}"/>
            </ac:spMkLst>
          </pc:spChg>
          <pc:spChg chg="del">
            <ac:chgData name="Siw Jonsson" userId="4963c80d2bb986b6" providerId="LiveId" clId="{E4860616-9992-4816-A4A3-19FF71D219A8}" dt="2019-02-26T11:50:25.645" v="722" actId="478"/>
            <ac:spMkLst>
              <pc:docMk/>
              <pc:sldMasterMk cId="1593038486" sldId="2147483648"/>
              <pc:sldLayoutMk cId="330799234" sldId="2147483655"/>
              <ac:spMk id="23" creationId="{388BADF0-3398-4D50-BBEF-A6D3CFF286B2}"/>
            </ac:spMkLst>
          </pc:spChg>
          <pc:spChg chg="add del">
            <ac:chgData name="Siw Jonsson" userId="4963c80d2bb986b6" providerId="LiveId" clId="{E4860616-9992-4816-A4A3-19FF71D219A8}" dt="2019-02-26T12:17:26.147" v="778"/>
            <ac:spMkLst>
              <pc:docMk/>
              <pc:sldMasterMk cId="1593038486" sldId="2147483648"/>
              <pc:sldLayoutMk cId="330799234" sldId="2147483655"/>
              <ac:spMk id="24" creationId="{FB71B122-9C34-4998-BD7A-B133279F9083}"/>
            </ac:spMkLst>
          </pc:spChg>
          <pc:spChg chg="add mod">
            <ac:chgData name="Siw Jonsson" userId="4963c80d2bb986b6" providerId="LiveId" clId="{E4860616-9992-4816-A4A3-19FF71D219A8}" dt="2019-02-26T14:19:32.913" v="1085" actId="1076"/>
            <ac:spMkLst>
              <pc:docMk/>
              <pc:sldMasterMk cId="1593038486" sldId="2147483648"/>
              <pc:sldLayoutMk cId="330799234" sldId="2147483655"/>
              <ac:spMk id="25" creationId="{0633ED4A-F98D-4F1E-90F5-0F104EB5FF22}"/>
            </ac:spMkLst>
          </pc:spChg>
          <pc:spChg chg="add mod">
            <ac:chgData name="Siw Jonsson" userId="4963c80d2bb986b6" providerId="LiveId" clId="{E4860616-9992-4816-A4A3-19FF71D219A8}" dt="2019-02-26T12:17:26.735" v="779"/>
            <ac:spMkLst>
              <pc:docMk/>
              <pc:sldMasterMk cId="1593038486" sldId="2147483648"/>
              <pc:sldLayoutMk cId="330799234" sldId="2147483655"/>
              <ac:spMk id="26" creationId="{BD2744FD-4275-4E50-B3B8-C07C05C578D7}"/>
            </ac:spMkLst>
          </pc:spChg>
          <pc:spChg chg="add mod">
            <ac:chgData name="Siw Jonsson" userId="4963c80d2bb986b6" providerId="LiveId" clId="{E4860616-9992-4816-A4A3-19FF71D219A8}" dt="2019-02-26T12:17:26.735" v="779"/>
            <ac:spMkLst>
              <pc:docMk/>
              <pc:sldMasterMk cId="1593038486" sldId="2147483648"/>
              <pc:sldLayoutMk cId="330799234" sldId="2147483655"/>
              <ac:spMk id="27" creationId="{D5641088-97EE-43BA-B720-79957B492E5F}"/>
            </ac:spMkLst>
          </pc:spChg>
          <pc:spChg chg="add mod">
            <ac:chgData name="Siw Jonsson" userId="4963c80d2bb986b6" providerId="LiveId" clId="{E4860616-9992-4816-A4A3-19FF71D219A8}" dt="2019-02-26T12:17:26.735" v="779"/>
            <ac:spMkLst>
              <pc:docMk/>
              <pc:sldMasterMk cId="1593038486" sldId="2147483648"/>
              <pc:sldLayoutMk cId="330799234" sldId="2147483655"/>
              <ac:spMk id="28" creationId="{5372703E-7714-40C1-9B43-FD4DF046CF1A}"/>
            </ac:spMkLst>
          </pc:spChg>
          <pc:spChg chg="add del">
            <ac:chgData name="Siw Jonsson" userId="4963c80d2bb986b6" providerId="LiveId" clId="{E4860616-9992-4816-A4A3-19FF71D219A8}" dt="2019-02-26T12:20:34.346" v="795" actId="478"/>
            <ac:spMkLst>
              <pc:docMk/>
              <pc:sldMasterMk cId="1593038486" sldId="2147483648"/>
              <pc:sldLayoutMk cId="330799234" sldId="2147483655"/>
              <ac:spMk id="30" creationId="{24525EFF-510F-4D9C-9BA6-23BAF0455944}"/>
            </ac:spMkLst>
          </pc:spChg>
          <pc:spChg chg="add del">
            <ac:chgData name="Siw Jonsson" userId="4963c80d2bb986b6" providerId="LiveId" clId="{E4860616-9992-4816-A4A3-19FF71D219A8}" dt="2019-02-26T12:22:50.534" v="801" actId="478"/>
            <ac:spMkLst>
              <pc:docMk/>
              <pc:sldMasterMk cId="1593038486" sldId="2147483648"/>
              <pc:sldLayoutMk cId="330799234" sldId="2147483655"/>
              <ac:spMk id="31" creationId="{40850F41-9D6A-46F6-A75A-42CCDDF3E26D}"/>
            </ac:spMkLst>
          </pc:spChg>
          <pc:spChg chg="add del">
            <ac:chgData name="Siw Jonsson" userId="4963c80d2bb986b6" providerId="LiveId" clId="{E4860616-9992-4816-A4A3-19FF71D219A8}" dt="2019-02-26T12:23:15.325" v="803" actId="478"/>
            <ac:spMkLst>
              <pc:docMk/>
              <pc:sldMasterMk cId="1593038486" sldId="2147483648"/>
              <pc:sldLayoutMk cId="330799234" sldId="2147483655"/>
              <ac:spMk id="32" creationId="{B444BA34-561E-41DA-BE98-AB9CA74B358B}"/>
            </ac:spMkLst>
          </pc:spChg>
          <pc:picChg chg="add del mod modCrop">
            <ac:chgData name="Siw Jonsson" userId="4963c80d2bb986b6" providerId="LiveId" clId="{E4860616-9992-4816-A4A3-19FF71D219A8}" dt="2019-02-26T12:23:25.763" v="804" actId="478"/>
            <ac:picMkLst>
              <pc:docMk/>
              <pc:sldMasterMk cId="1593038486" sldId="2147483648"/>
              <pc:sldLayoutMk cId="330799234" sldId="2147483655"/>
              <ac:picMk id="29" creationId="{836346E7-D15C-481A-BE32-B5CAA36C55E3}"/>
            </ac:picMkLst>
          </pc:picChg>
        </pc:sldLayoutChg>
        <pc:sldLayoutChg chg="addSp delSp modSp">
          <pc:chgData name="Siw Jonsson" userId="4963c80d2bb986b6" providerId="LiveId" clId="{E4860616-9992-4816-A4A3-19FF71D219A8}" dt="2019-02-26T14:19:15.671" v="1084" actId="1076"/>
          <pc:sldLayoutMkLst>
            <pc:docMk/>
            <pc:sldMasterMk cId="1593038486" sldId="2147483648"/>
            <pc:sldLayoutMk cId="2063668959" sldId="2147483657"/>
          </pc:sldLayoutMkLst>
          <pc:spChg chg="mod">
            <ac:chgData name="Siw Jonsson" userId="4963c80d2bb986b6" providerId="LiveId" clId="{E4860616-9992-4816-A4A3-19FF71D219A8}" dt="2019-02-26T13:40:05.932" v="1020" actId="242"/>
            <ac:spMkLst>
              <pc:docMk/>
              <pc:sldMasterMk cId="1593038486" sldId="2147483648"/>
              <pc:sldLayoutMk cId="2063668959" sldId="2147483657"/>
              <ac:spMk id="2" creationId="{C242130D-36F3-45D5-AE2C-E3CA80881A2E}"/>
            </ac:spMkLst>
          </pc:spChg>
          <pc:spChg chg="mod ord">
            <ac:chgData name="Siw Jonsson" userId="4963c80d2bb986b6" providerId="LiveId" clId="{E4860616-9992-4816-A4A3-19FF71D219A8}" dt="2019-02-26T12:04:04.596" v="747" actId="14100"/>
            <ac:spMkLst>
              <pc:docMk/>
              <pc:sldMasterMk cId="1593038486" sldId="2147483648"/>
              <pc:sldLayoutMk cId="2063668959" sldId="2147483657"/>
              <ac:spMk id="3" creationId="{587A9C21-BFCA-4792-8B9A-509CD7DC350E}"/>
            </ac:spMkLst>
          </pc:spChg>
          <pc:spChg chg="add del">
            <ac:chgData name="Siw Jonsson" userId="4963c80d2bb986b6" providerId="LiveId" clId="{E4860616-9992-4816-A4A3-19FF71D219A8}" dt="2019-02-26T12:03:56.123" v="744" actId="478"/>
            <ac:spMkLst>
              <pc:docMk/>
              <pc:sldMasterMk cId="1593038486" sldId="2147483648"/>
              <pc:sldLayoutMk cId="2063668959" sldId="2147483657"/>
              <ac:spMk id="8" creationId="{3408CCA6-6FD9-4F7B-A0E8-000204F4400D}"/>
            </ac:spMkLst>
          </pc:spChg>
          <pc:spChg chg="add del">
            <ac:chgData name="Siw Jonsson" userId="4963c80d2bb986b6" providerId="LiveId" clId="{E4860616-9992-4816-A4A3-19FF71D219A8}" dt="2019-02-26T12:03:56.123" v="744" actId="478"/>
            <ac:spMkLst>
              <pc:docMk/>
              <pc:sldMasterMk cId="1593038486" sldId="2147483648"/>
              <pc:sldLayoutMk cId="2063668959" sldId="2147483657"/>
              <ac:spMk id="9" creationId="{4B6A913F-4C4A-4D07-A590-27DB4AB7ADF9}"/>
            </ac:spMkLst>
          </pc:spChg>
          <pc:spChg chg="add del">
            <ac:chgData name="Siw Jonsson" userId="4963c80d2bb986b6" providerId="LiveId" clId="{E4860616-9992-4816-A4A3-19FF71D219A8}" dt="2019-02-26T12:03:56.123" v="744" actId="478"/>
            <ac:spMkLst>
              <pc:docMk/>
              <pc:sldMasterMk cId="1593038486" sldId="2147483648"/>
              <pc:sldLayoutMk cId="2063668959" sldId="2147483657"/>
              <ac:spMk id="10" creationId="{CE3F2254-BAF7-407A-9CFE-4472D13E79C5}"/>
            </ac:spMkLst>
          </pc:spChg>
          <pc:spChg chg="add del">
            <ac:chgData name="Siw Jonsson" userId="4963c80d2bb986b6" providerId="LiveId" clId="{E4860616-9992-4816-A4A3-19FF71D219A8}" dt="2019-02-26T12:03:56.123" v="744" actId="478"/>
            <ac:spMkLst>
              <pc:docMk/>
              <pc:sldMasterMk cId="1593038486" sldId="2147483648"/>
              <pc:sldLayoutMk cId="2063668959" sldId="2147483657"/>
              <ac:spMk id="11" creationId="{E8FAF25B-211F-45BC-AFEE-DAD7B03A8442}"/>
            </ac:spMkLst>
          </pc:spChg>
          <pc:spChg chg="add del">
            <ac:chgData name="Siw Jonsson" userId="4963c80d2bb986b6" providerId="LiveId" clId="{E4860616-9992-4816-A4A3-19FF71D219A8}" dt="2019-02-26T12:03:56.123" v="744" actId="478"/>
            <ac:spMkLst>
              <pc:docMk/>
              <pc:sldMasterMk cId="1593038486" sldId="2147483648"/>
              <pc:sldLayoutMk cId="2063668959" sldId="2147483657"/>
              <ac:spMk id="12" creationId="{A03EB274-BCF8-4B0B-83CF-00D92F4AC6AA}"/>
            </ac:spMkLst>
          </pc:spChg>
          <pc:spChg chg="add del">
            <ac:chgData name="Siw Jonsson" userId="4963c80d2bb986b6" providerId="LiveId" clId="{E4860616-9992-4816-A4A3-19FF71D219A8}" dt="2019-02-26T12:03:56.123" v="744" actId="478"/>
            <ac:spMkLst>
              <pc:docMk/>
              <pc:sldMasterMk cId="1593038486" sldId="2147483648"/>
              <pc:sldLayoutMk cId="2063668959" sldId="2147483657"/>
              <ac:spMk id="13" creationId="{2C1752B1-4753-4A4A-A406-D9E2C1A3749D}"/>
            </ac:spMkLst>
          </pc:spChg>
          <pc:spChg chg="add">
            <ac:chgData name="Siw Jonsson" userId="4963c80d2bb986b6" providerId="LiveId" clId="{E4860616-9992-4816-A4A3-19FF71D219A8}" dt="2019-02-26T12:03:57.064" v="745"/>
            <ac:spMkLst>
              <pc:docMk/>
              <pc:sldMasterMk cId="1593038486" sldId="2147483648"/>
              <pc:sldLayoutMk cId="2063668959" sldId="2147483657"/>
              <ac:spMk id="14" creationId="{564EDA07-2DE8-4B99-89F4-54B6D69A7C5C}"/>
            </ac:spMkLst>
          </pc:spChg>
          <pc:spChg chg="add">
            <ac:chgData name="Siw Jonsson" userId="4963c80d2bb986b6" providerId="LiveId" clId="{E4860616-9992-4816-A4A3-19FF71D219A8}" dt="2019-02-26T12:03:57.064" v="745"/>
            <ac:spMkLst>
              <pc:docMk/>
              <pc:sldMasterMk cId="1593038486" sldId="2147483648"/>
              <pc:sldLayoutMk cId="2063668959" sldId="2147483657"/>
              <ac:spMk id="15" creationId="{891357F0-DDCE-45ED-8C4F-DA751170F7C0}"/>
            </ac:spMkLst>
          </pc:spChg>
          <pc:spChg chg="add">
            <ac:chgData name="Siw Jonsson" userId="4963c80d2bb986b6" providerId="LiveId" clId="{E4860616-9992-4816-A4A3-19FF71D219A8}" dt="2019-02-26T12:03:57.064" v="745"/>
            <ac:spMkLst>
              <pc:docMk/>
              <pc:sldMasterMk cId="1593038486" sldId="2147483648"/>
              <pc:sldLayoutMk cId="2063668959" sldId="2147483657"/>
              <ac:spMk id="16" creationId="{8B344123-4DA9-482F-9055-ADEF43F233F2}"/>
            </ac:spMkLst>
          </pc:spChg>
          <pc:spChg chg="add">
            <ac:chgData name="Siw Jonsson" userId="4963c80d2bb986b6" providerId="LiveId" clId="{E4860616-9992-4816-A4A3-19FF71D219A8}" dt="2019-02-26T12:03:57.064" v="745"/>
            <ac:spMkLst>
              <pc:docMk/>
              <pc:sldMasterMk cId="1593038486" sldId="2147483648"/>
              <pc:sldLayoutMk cId="2063668959" sldId="2147483657"/>
              <ac:spMk id="17" creationId="{879D70FC-EF37-43F2-92F2-7357BB6B1CD0}"/>
            </ac:spMkLst>
          </pc:spChg>
          <pc:spChg chg="add">
            <ac:chgData name="Siw Jonsson" userId="4963c80d2bb986b6" providerId="LiveId" clId="{E4860616-9992-4816-A4A3-19FF71D219A8}" dt="2019-02-26T12:03:57.064" v="745"/>
            <ac:spMkLst>
              <pc:docMk/>
              <pc:sldMasterMk cId="1593038486" sldId="2147483648"/>
              <pc:sldLayoutMk cId="2063668959" sldId="2147483657"/>
              <ac:spMk id="18" creationId="{18AED509-DD7A-467D-96F2-98B0F77C2C42}"/>
            </ac:spMkLst>
          </pc:spChg>
          <pc:spChg chg="add">
            <ac:chgData name="Siw Jonsson" userId="4963c80d2bb986b6" providerId="LiveId" clId="{E4860616-9992-4816-A4A3-19FF71D219A8}" dt="2019-02-26T12:03:57.064" v="745"/>
            <ac:spMkLst>
              <pc:docMk/>
              <pc:sldMasterMk cId="1593038486" sldId="2147483648"/>
              <pc:sldLayoutMk cId="2063668959" sldId="2147483657"/>
              <ac:spMk id="19" creationId="{7FDE4770-03B1-45E3-A7E0-22B15DD12DD4}"/>
            </ac:spMkLst>
          </pc:spChg>
          <pc:spChg chg="add">
            <ac:chgData name="Siw Jonsson" userId="4963c80d2bb986b6" providerId="LiveId" clId="{E4860616-9992-4816-A4A3-19FF71D219A8}" dt="2019-02-26T12:03:57.064" v="745"/>
            <ac:spMkLst>
              <pc:docMk/>
              <pc:sldMasterMk cId="1593038486" sldId="2147483648"/>
              <pc:sldLayoutMk cId="2063668959" sldId="2147483657"/>
              <ac:spMk id="20" creationId="{38E8B2C3-5945-4D79-A92E-54C8C6C5C578}"/>
            </ac:spMkLst>
          </pc:spChg>
          <pc:spChg chg="del">
            <ac:chgData name="Siw Jonsson" userId="4963c80d2bb986b6" providerId="LiveId" clId="{E4860616-9992-4816-A4A3-19FF71D219A8}" dt="2019-02-26T11:50:06.740" v="720" actId="478"/>
            <ac:spMkLst>
              <pc:docMk/>
              <pc:sldMasterMk cId="1593038486" sldId="2147483648"/>
              <pc:sldLayoutMk cId="2063668959" sldId="2147483657"/>
              <ac:spMk id="24" creationId="{6AF48991-ED54-4F58-831A-30296E15B9C7}"/>
            </ac:spMkLst>
          </pc:spChg>
          <pc:spChg chg="del">
            <ac:chgData name="Siw Jonsson" userId="4963c80d2bb986b6" providerId="LiveId" clId="{E4860616-9992-4816-A4A3-19FF71D219A8}" dt="2019-02-26T11:50:06.740" v="720" actId="478"/>
            <ac:spMkLst>
              <pc:docMk/>
              <pc:sldMasterMk cId="1593038486" sldId="2147483648"/>
              <pc:sldLayoutMk cId="2063668959" sldId="2147483657"/>
              <ac:spMk id="25" creationId="{14C0DADA-2C30-4A11-ACEF-CD97FFD5EEF9}"/>
            </ac:spMkLst>
          </pc:spChg>
          <pc:spChg chg="mod">
            <ac:chgData name="Siw Jonsson" userId="4963c80d2bb986b6" providerId="LiveId" clId="{E4860616-9992-4816-A4A3-19FF71D219A8}" dt="2019-02-26T14:19:15.671" v="1084" actId="1076"/>
            <ac:spMkLst>
              <pc:docMk/>
              <pc:sldMasterMk cId="1593038486" sldId="2147483648"/>
              <pc:sldLayoutMk cId="2063668959" sldId="2147483657"/>
              <ac:spMk id="26" creationId="{9A363D30-D121-459C-9006-A601F13C3F20}"/>
            </ac:spMkLst>
          </pc:spChg>
          <pc:picChg chg="add del">
            <ac:chgData name="Siw Jonsson" userId="4963c80d2bb986b6" providerId="LiveId" clId="{E4860616-9992-4816-A4A3-19FF71D219A8}" dt="2019-02-26T13:28:32.484" v="1010" actId="478"/>
            <ac:picMkLst>
              <pc:docMk/>
              <pc:sldMasterMk cId="1593038486" sldId="2147483648"/>
              <pc:sldLayoutMk cId="2063668959" sldId="2147483657"/>
              <ac:picMk id="21" creationId="{7C82CB43-59C0-4CD3-9DF0-8E1E88D1398D}"/>
            </ac:picMkLst>
          </pc:picChg>
        </pc:sldLayoutChg>
        <pc:sldLayoutChg chg="addSp delSp modSp">
          <pc:chgData name="Siw Jonsson" userId="4963c80d2bb986b6" providerId="LiveId" clId="{E4860616-9992-4816-A4A3-19FF71D219A8}" dt="2019-02-26T14:45:19.225" v="1531" actId="20577"/>
          <pc:sldLayoutMkLst>
            <pc:docMk/>
            <pc:sldMasterMk cId="1593038486" sldId="2147483648"/>
            <pc:sldLayoutMk cId="1587481120" sldId="2147483662"/>
          </pc:sldLayoutMkLst>
          <pc:spChg chg="del">
            <ac:chgData name="Siw Jonsson" userId="4963c80d2bb986b6" providerId="LiveId" clId="{E4860616-9992-4816-A4A3-19FF71D219A8}" dt="2019-02-26T11:04:49.232" v="267" actId="478"/>
            <ac:spMkLst>
              <pc:docMk/>
              <pc:sldMasterMk cId="1593038486" sldId="2147483648"/>
              <pc:sldLayoutMk cId="1587481120" sldId="2147483662"/>
              <ac:spMk id="4" creationId="{0B2D3E3E-C023-4D0D-9E6E-584143C07DC7}"/>
            </ac:spMkLst>
          </pc:spChg>
          <pc:spChg chg="add del mod">
            <ac:chgData name="Siw Jonsson" userId="4963c80d2bb986b6" providerId="LiveId" clId="{E4860616-9992-4816-A4A3-19FF71D219A8}" dt="2019-02-26T11:08:28.677" v="286" actId="478"/>
            <ac:spMkLst>
              <pc:docMk/>
              <pc:sldMasterMk cId="1593038486" sldId="2147483648"/>
              <pc:sldLayoutMk cId="1587481120" sldId="2147483662"/>
              <ac:spMk id="12" creationId="{DAF5BCA3-9F19-4A71-B420-353EB42124AC}"/>
            </ac:spMkLst>
          </pc:spChg>
          <pc:spChg chg="add del mod">
            <ac:chgData name="Siw Jonsson" userId="4963c80d2bb986b6" providerId="LiveId" clId="{E4860616-9992-4816-A4A3-19FF71D219A8}" dt="2019-02-26T10:55:26.424" v="137"/>
            <ac:spMkLst>
              <pc:docMk/>
              <pc:sldMasterMk cId="1593038486" sldId="2147483648"/>
              <pc:sldLayoutMk cId="1587481120" sldId="2147483662"/>
              <ac:spMk id="13" creationId="{C495A078-851A-47FF-9299-7399989EAAE7}"/>
            </ac:spMkLst>
          </pc:spChg>
          <pc:spChg chg="add del mod">
            <ac:chgData name="Siw Jonsson" userId="4963c80d2bb986b6" providerId="LiveId" clId="{E4860616-9992-4816-A4A3-19FF71D219A8}" dt="2019-02-26T11:48:19.648" v="705" actId="478"/>
            <ac:spMkLst>
              <pc:docMk/>
              <pc:sldMasterMk cId="1593038486" sldId="2147483648"/>
              <pc:sldLayoutMk cId="1587481120" sldId="2147483662"/>
              <ac:spMk id="14" creationId="{C0C1637D-38E0-4BF6-97D2-F1552D367943}"/>
            </ac:spMkLst>
          </pc:spChg>
          <pc:spChg chg="add del mod">
            <ac:chgData name="Siw Jonsson" userId="4963c80d2bb986b6" providerId="LiveId" clId="{E4860616-9992-4816-A4A3-19FF71D219A8}" dt="2019-02-26T11:48:19.648" v="705" actId="478"/>
            <ac:spMkLst>
              <pc:docMk/>
              <pc:sldMasterMk cId="1593038486" sldId="2147483648"/>
              <pc:sldLayoutMk cId="1587481120" sldId="2147483662"/>
              <ac:spMk id="15" creationId="{0B42E7FA-9369-4D6E-847B-B6E83EEEBBB2}"/>
            </ac:spMkLst>
          </pc:spChg>
          <pc:spChg chg="add del mod">
            <ac:chgData name="Siw Jonsson" userId="4963c80d2bb986b6" providerId="LiveId" clId="{E4860616-9992-4816-A4A3-19FF71D219A8}" dt="2019-02-26T11:48:19.648" v="705" actId="478"/>
            <ac:spMkLst>
              <pc:docMk/>
              <pc:sldMasterMk cId="1593038486" sldId="2147483648"/>
              <pc:sldLayoutMk cId="1587481120" sldId="2147483662"/>
              <ac:spMk id="16" creationId="{FB1BB6D9-4F76-414C-9704-3476EBF679E5}"/>
            </ac:spMkLst>
          </pc:spChg>
          <pc:spChg chg="add del mod">
            <ac:chgData name="Siw Jonsson" userId="4963c80d2bb986b6" providerId="LiveId" clId="{E4860616-9992-4816-A4A3-19FF71D219A8}" dt="2019-02-26T11:48:19.648" v="705" actId="478"/>
            <ac:spMkLst>
              <pc:docMk/>
              <pc:sldMasterMk cId="1593038486" sldId="2147483648"/>
              <pc:sldLayoutMk cId="1587481120" sldId="2147483662"/>
              <ac:spMk id="17" creationId="{095A24A4-A3F4-4FED-B9E0-6B35AD9B6543}"/>
            </ac:spMkLst>
          </pc:spChg>
          <pc:spChg chg="add del mod">
            <ac:chgData name="Siw Jonsson" userId="4963c80d2bb986b6" providerId="LiveId" clId="{E4860616-9992-4816-A4A3-19FF71D219A8}" dt="2019-02-26T11:48:19.648" v="705" actId="478"/>
            <ac:spMkLst>
              <pc:docMk/>
              <pc:sldMasterMk cId="1593038486" sldId="2147483648"/>
              <pc:sldLayoutMk cId="1587481120" sldId="2147483662"/>
              <ac:spMk id="18" creationId="{337CEFD4-D659-4751-82FC-4F30F05252F1}"/>
            </ac:spMkLst>
          </pc:spChg>
          <pc:spChg chg="add del mod">
            <ac:chgData name="Siw Jonsson" userId="4963c80d2bb986b6" providerId="LiveId" clId="{E4860616-9992-4816-A4A3-19FF71D219A8}" dt="2019-02-26T11:36:05.198" v="594" actId="478"/>
            <ac:spMkLst>
              <pc:docMk/>
              <pc:sldMasterMk cId="1593038486" sldId="2147483648"/>
              <pc:sldLayoutMk cId="1587481120" sldId="2147483662"/>
              <ac:spMk id="19" creationId="{CA2873D9-8CCB-4221-B10A-6BB13DEBF3A7}"/>
            </ac:spMkLst>
          </pc:spChg>
          <pc:spChg chg="add del mod">
            <ac:chgData name="Siw Jonsson" userId="4963c80d2bb986b6" providerId="LiveId" clId="{E4860616-9992-4816-A4A3-19FF71D219A8}" dt="2019-02-26T11:10:45.442" v="295" actId="478"/>
            <ac:spMkLst>
              <pc:docMk/>
              <pc:sldMasterMk cId="1593038486" sldId="2147483648"/>
              <pc:sldLayoutMk cId="1587481120" sldId="2147483662"/>
              <ac:spMk id="20" creationId="{8F35E309-3ED0-4555-96F4-9D4C49C36ABD}"/>
            </ac:spMkLst>
          </pc:spChg>
          <pc:spChg chg="add mod">
            <ac:chgData name="Siw Jonsson" userId="4963c80d2bb986b6" providerId="LiveId" clId="{E4860616-9992-4816-A4A3-19FF71D219A8}" dt="2019-02-26T11:40:04.319" v="615" actId="207"/>
            <ac:spMkLst>
              <pc:docMk/>
              <pc:sldMasterMk cId="1593038486" sldId="2147483648"/>
              <pc:sldLayoutMk cId="1587481120" sldId="2147483662"/>
              <ac:spMk id="24" creationId="{DDA3EAF9-D9D3-438F-B3E0-9BA6DF99A33D}"/>
            </ac:spMkLst>
          </pc:spChg>
          <pc:spChg chg="del mod">
            <ac:chgData name="Siw Jonsson" userId="4963c80d2bb986b6" providerId="LiveId" clId="{E4860616-9992-4816-A4A3-19FF71D219A8}" dt="2019-02-26T11:37:57.400" v="608" actId="478"/>
            <ac:spMkLst>
              <pc:docMk/>
              <pc:sldMasterMk cId="1593038486" sldId="2147483648"/>
              <pc:sldLayoutMk cId="1587481120" sldId="2147483662"/>
              <ac:spMk id="25" creationId="{4ADB4FB1-74ED-49E1-8DD8-C6D66D0E9AE2}"/>
            </ac:spMkLst>
          </pc:spChg>
          <pc:spChg chg="del">
            <ac:chgData name="Siw Jonsson" userId="4963c80d2bb986b6" providerId="LiveId" clId="{E4860616-9992-4816-A4A3-19FF71D219A8}" dt="2019-02-26T13:43:48.897" v="1026" actId="478"/>
            <ac:spMkLst>
              <pc:docMk/>
              <pc:sldMasterMk cId="1593038486" sldId="2147483648"/>
              <pc:sldLayoutMk cId="1587481120" sldId="2147483662"/>
              <ac:spMk id="26" creationId="{62ED0079-C5E8-4091-9343-2668304E3D7E}"/>
            </ac:spMkLst>
          </pc:spChg>
          <pc:spChg chg="mod">
            <ac:chgData name="Siw Jonsson" userId="4963c80d2bb986b6" providerId="LiveId" clId="{E4860616-9992-4816-A4A3-19FF71D219A8}" dt="2019-02-26T14:45:19.225" v="1531" actId="20577"/>
            <ac:spMkLst>
              <pc:docMk/>
              <pc:sldMasterMk cId="1593038486" sldId="2147483648"/>
              <pc:sldLayoutMk cId="1587481120" sldId="2147483662"/>
              <ac:spMk id="27" creationId="{58A91481-FA73-4F1A-947C-55AE830763AE}"/>
            </ac:spMkLst>
          </pc:spChg>
          <pc:spChg chg="add del mod">
            <ac:chgData name="Siw Jonsson" userId="4963c80d2bb986b6" providerId="LiveId" clId="{E4860616-9992-4816-A4A3-19FF71D219A8}" dt="2019-02-26T11:39:47.788" v="614"/>
            <ac:spMkLst>
              <pc:docMk/>
              <pc:sldMasterMk cId="1593038486" sldId="2147483648"/>
              <pc:sldLayoutMk cId="1587481120" sldId="2147483662"/>
              <ac:spMk id="29" creationId="{2B0D19C3-D83E-43A2-8993-2A533910DDB2}"/>
            </ac:spMkLst>
          </pc:spChg>
          <pc:spChg chg="add mod">
            <ac:chgData name="Siw Jonsson" userId="4963c80d2bb986b6" providerId="LiveId" clId="{E4860616-9992-4816-A4A3-19FF71D219A8}" dt="2019-02-26T11:48:48.101" v="707" actId="207"/>
            <ac:spMkLst>
              <pc:docMk/>
              <pc:sldMasterMk cId="1593038486" sldId="2147483648"/>
              <pc:sldLayoutMk cId="1587481120" sldId="2147483662"/>
              <ac:spMk id="33" creationId="{678BFA64-6EBF-4018-8844-0D912AE38F04}"/>
            </ac:spMkLst>
          </pc:spChg>
          <pc:spChg chg="add mod">
            <ac:chgData name="Siw Jonsson" userId="4963c80d2bb986b6" providerId="LiveId" clId="{E4860616-9992-4816-A4A3-19FF71D219A8}" dt="2019-02-26T11:48:48.101" v="707" actId="207"/>
            <ac:spMkLst>
              <pc:docMk/>
              <pc:sldMasterMk cId="1593038486" sldId="2147483648"/>
              <pc:sldLayoutMk cId="1587481120" sldId="2147483662"/>
              <ac:spMk id="34" creationId="{B2DA22D4-EA22-4FF4-8560-41673A0D519A}"/>
            </ac:spMkLst>
          </pc:spChg>
          <pc:spChg chg="add mod">
            <ac:chgData name="Siw Jonsson" userId="4963c80d2bb986b6" providerId="LiveId" clId="{E4860616-9992-4816-A4A3-19FF71D219A8}" dt="2019-02-26T11:49:07.262" v="710" actId="207"/>
            <ac:spMkLst>
              <pc:docMk/>
              <pc:sldMasterMk cId="1593038486" sldId="2147483648"/>
              <pc:sldLayoutMk cId="1587481120" sldId="2147483662"/>
              <ac:spMk id="35" creationId="{BEE18D27-2E3D-496B-BF8A-5745659A7718}"/>
            </ac:spMkLst>
          </pc:spChg>
          <pc:spChg chg="add mod">
            <ac:chgData name="Siw Jonsson" userId="4963c80d2bb986b6" providerId="LiveId" clId="{E4860616-9992-4816-A4A3-19FF71D219A8}" dt="2019-02-26T11:49:07.262" v="710" actId="207"/>
            <ac:spMkLst>
              <pc:docMk/>
              <pc:sldMasterMk cId="1593038486" sldId="2147483648"/>
              <pc:sldLayoutMk cId="1587481120" sldId="2147483662"/>
              <ac:spMk id="36" creationId="{F140626B-D838-4B51-A026-250504225FCB}"/>
            </ac:spMkLst>
          </pc:spChg>
          <pc:spChg chg="add mod">
            <ac:chgData name="Siw Jonsson" userId="4963c80d2bb986b6" providerId="LiveId" clId="{E4860616-9992-4816-A4A3-19FF71D219A8}" dt="2019-02-26T11:49:07.262" v="710" actId="207"/>
            <ac:spMkLst>
              <pc:docMk/>
              <pc:sldMasterMk cId="1593038486" sldId="2147483648"/>
              <pc:sldLayoutMk cId="1587481120" sldId="2147483662"/>
              <ac:spMk id="37" creationId="{D4B459BF-947C-4305-836E-7621D87C4E9A}"/>
            </ac:spMkLst>
          </pc:spChg>
          <pc:spChg chg="add mod ord">
            <ac:chgData name="Siw Jonsson" userId="4963c80d2bb986b6" providerId="LiveId" clId="{E4860616-9992-4816-A4A3-19FF71D219A8}" dt="2019-02-26T12:01:16.865" v="736" actId="167"/>
            <ac:spMkLst>
              <pc:docMk/>
              <pc:sldMasterMk cId="1593038486" sldId="2147483648"/>
              <pc:sldLayoutMk cId="1587481120" sldId="2147483662"/>
              <ac:spMk id="38" creationId="{C4DBB252-29DE-465F-9E3D-B509D610085E}"/>
            </ac:spMkLst>
          </pc:spChg>
          <pc:spChg chg="add mod">
            <ac:chgData name="Siw Jonsson" userId="4963c80d2bb986b6" providerId="LiveId" clId="{E4860616-9992-4816-A4A3-19FF71D219A8}" dt="2019-02-26T14:16:29.659" v="1078" actId="1076"/>
            <ac:spMkLst>
              <pc:docMk/>
              <pc:sldMasterMk cId="1593038486" sldId="2147483648"/>
              <pc:sldLayoutMk cId="1587481120" sldId="2147483662"/>
              <ac:spMk id="39" creationId="{BCD0AC5A-035A-4A0A-A6B6-9C57E19A0BF4}"/>
            </ac:spMkLst>
          </pc:spChg>
          <pc:spChg chg="del">
            <ac:chgData name="Siw Jonsson" userId="4963c80d2bb986b6" providerId="LiveId" clId="{E4860616-9992-4816-A4A3-19FF71D219A8}" dt="2019-02-26T11:04:49.232" v="267" actId="478"/>
            <ac:spMkLst>
              <pc:docMk/>
              <pc:sldMasterMk cId="1593038486" sldId="2147483648"/>
              <pc:sldLayoutMk cId="1587481120" sldId="2147483662"/>
              <ac:spMk id="44" creationId="{82866DA2-F612-4E61-B0A6-6B097CF8FD63}"/>
            </ac:spMkLst>
          </pc:spChg>
          <pc:picChg chg="del">
            <ac:chgData name="Siw Jonsson" userId="4963c80d2bb986b6" providerId="LiveId" clId="{E4860616-9992-4816-A4A3-19FF71D219A8}" dt="2019-02-26T11:12:39.738" v="304"/>
            <ac:picMkLst>
              <pc:docMk/>
              <pc:sldMasterMk cId="1593038486" sldId="2147483648"/>
              <pc:sldLayoutMk cId="1587481120" sldId="2147483662"/>
              <ac:picMk id="2" creationId="{23B6C618-83F2-45FC-8157-515EBDB2889F}"/>
            </ac:picMkLst>
          </pc:picChg>
          <pc:picChg chg="del mod">
            <ac:chgData name="Siw Jonsson" userId="4963c80d2bb986b6" providerId="LiveId" clId="{E4860616-9992-4816-A4A3-19FF71D219A8}" dt="2019-02-26T11:13:22.050" v="307" actId="478"/>
            <ac:picMkLst>
              <pc:docMk/>
              <pc:sldMasterMk cId="1593038486" sldId="2147483648"/>
              <pc:sldLayoutMk cId="1587481120" sldId="2147483662"/>
              <ac:picMk id="5" creationId="{2307D842-54F6-49BE-873C-FBE039126FA2}"/>
            </ac:picMkLst>
          </pc:picChg>
          <pc:picChg chg="add del mod modCrop">
            <ac:chgData name="Siw Jonsson" userId="4963c80d2bb986b6" providerId="LiveId" clId="{E4860616-9992-4816-A4A3-19FF71D219A8}" dt="2019-02-26T13:50:29.449" v="1042"/>
            <ac:picMkLst>
              <pc:docMk/>
              <pc:sldMasterMk cId="1593038486" sldId="2147483648"/>
              <pc:sldLayoutMk cId="1587481120" sldId="2147483662"/>
              <ac:picMk id="6" creationId="{C0463F3D-45DA-444B-83AB-122C04C372D1}"/>
            </ac:picMkLst>
          </pc:picChg>
          <pc:picChg chg="add del">
            <ac:chgData name="Siw Jonsson" userId="4963c80d2bb986b6" providerId="LiveId" clId="{E4860616-9992-4816-A4A3-19FF71D219A8}" dt="2019-02-26T11:13:35.427" v="309" actId="478"/>
            <ac:picMkLst>
              <pc:docMk/>
              <pc:sldMasterMk cId="1593038486" sldId="2147483648"/>
              <pc:sldLayoutMk cId="1587481120" sldId="2147483662"/>
              <ac:picMk id="23" creationId="{93EDD0BF-ED51-4343-8441-BF4181EBEF66}"/>
            </ac:picMkLst>
          </pc:picChg>
          <pc:picChg chg="del mod">
            <ac:chgData name="Siw Jonsson" userId="4963c80d2bb986b6" providerId="LiveId" clId="{E4860616-9992-4816-A4A3-19FF71D219A8}" dt="2019-02-26T10:49:19.752" v="107" actId="478"/>
            <ac:picMkLst>
              <pc:docMk/>
              <pc:sldMasterMk cId="1593038486" sldId="2147483648"/>
              <pc:sldLayoutMk cId="1587481120" sldId="2147483662"/>
              <ac:picMk id="28" creationId="{9DF6AD6F-80B4-45DD-BBA0-97E384647932}"/>
            </ac:picMkLst>
          </pc:picChg>
          <pc:cxnChg chg="add del">
            <ac:chgData name="Siw Jonsson" userId="4963c80d2bb986b6" providerId="LiveId" clId="{E4860616-9992-4816-A4A3-19FF71D219A8}" dt="2019-02-26T11:49:16.609" v="711" actId="478"/>
            <ac:cxnSpMkLst>
              <pc:docMk/>
              <pc:sldMasterMk cId="1593038486" sldId="2147483648"/>
              <pc:sldLayoutMk cId="1587481120" sldId="2147483662"/>
              <ac:cxnSpMk id="30" creationId="{85C7E5F3-240B-470E-9839-8C46B35A5C1F}"/>
            </ac:cxnSpMkLst>
          </pc:cxnChg>
          <pc:cxnChg chg="add del">
            <ac:chgData name="Siw Jonsson" userId="4963c80d2bb986b6" providerId="LiveId" clId="{E4860616-9992-4816-A4A3-19FF71D219A8}" dt="2019-02-26T11:49:16.609" v="711" actId="478"/>
            <ac:cxnSpMkLst>
              <pc:docMk/>
              <pc:sldMasterMk cId="1593038486" sldId="2147483648"/>
              <pc:sldLayoutMk cId="1587481120" sldId="2147483662"/>
              <ac:cxnSpMk id="31" creationId="{0614334E-B695-41DF-83CA-AA3C6323D51A}"/>
            </ac:cxnSpMkLst>
          </pc:cxnChg>
          <pc:cxnChg chg="add del">
            <ac:chgData name="Siw Jonsson" userId="4963c80d2bb986b6" providerId="LiveId" clId="{E4860616-9992-4816-A4A3-19FF71D219A8}" dt="2019-02-26T11:49:16.609" v="711" actId="478"/>
            <ac:cxnSpMkLst>
              <pc:docMk/>
              <pc:sldMasterMk cId="1593038486" sldId="2147483648"/>
              <pc:sldLayoutMk cId="1587481120" sldId="2147483662"/>
              <ac:cxnSpMk id="32" creationId="{4B95AEE6-0B62-47C0-A93B-FF4103E91CF2}"/>
            </ac:cxnSpMkLst>
          </pc:cxnChg>
          <pc:cxnChg chg="del">
            <ac:chgData name="Siw Jonsson" userId="4963c80d2bb986b6" providerId="LiveId" clId="{E4860616-9992-4816-A4A3-19FF71D219A8}" dt="2019-02-26T11:04:49.232" v="267" actId="478"/>
            <ac:cxnSpMkLst>
              <pc:docMk/>
              <pc:sldMasterMk cId="1593038486" sldId="2147483648"/>
              <pc:sldLayoutMk cId="1587481120" sldId="2147483662"/>
              <ac:cxnSpMk id="40" creationId="{5AC171C3-3702-431F-9BA6-34EA83369480}"/>
            </ac:cxnSpMkLst>
          </pc:cxnChg>
          <pc:cxnChg chg="del">
            <ac:chgData name="Siw Jonsson" userId="4963c80d2bb986b6" providerId="LiveId" clId="{E4860616-9992-4816-A4A3-19FF71D219A8}" dt="2019-02-26T11:04:49.232" v="267" actId="478"/>
            <ac:cxnSpMkLst>
              <pc:docMk/>
              <pc:sldMasterMk cId="1593038486" sldId="2147483648"/>
              <pc:sldLayoutMk cId="1587481120" sldId="2147483662"/>
              <ac:cxnSpMk id="41" creationId="{02B1FF74-ED21-42CE-BEA4-966A791D7B85}"/>
            </ac:cxnSpMkLst>
          </pc:cxnChg>
          <pc:cxnChg chg="del">
            <ac:chgData name="Siw Jonsson" userId="4963c80d2bb986b6" providerId="LiveId" clId="{E4860616-9992-4816-A4A3-19FF71D219A8}" dt="2019-02-26T11:04:49.232" v="267" actId="478"/>
            <ac:cxnSpMkLst>
              <pc:docMk/>
              <pc:sldMasterMk cId="1593038486" sldId="2147483648"/>
              <pc:sldLayoutMk cId="1587481120" sldId="2147483662"/>
              <ac:cxnSpMk id="43" creationId="{9F5C9205-07EE-406F-A573-B16178AD7C06}"/>
            </ac:cxnSpMkLst>
          </pc:cxnChg>
        </pc:sldLayoutChg>
        <pc:sldLayoutChg chg="addSp delSp modSp">
          <pc:chgData name="Siw Jonsson" userId="4963c80d2bb986b6" providerId="LiveId" clId="{E4860616-9992-4816-A4A3-19FF71D219A8}" dt="2019-02-26T14:45:23.335" v="1532" actId="20577"/>
          <pc:sldLayoutMkLst>
            <pc:docMk/>
            <pc:sldMasterMk cId="1593038486" sldId="2147483648"/>
            <pc:sldLayoutMk cId="1312294695" sldId="2147483664"/>
          </pc:sldLayoutMkLst>
          <pc:spChg chg="add del">
            <ac:chgData name="Siw Jonsson" userId="4963c80d2bb986b6" providerId="LiveId" clId="{E4860616-9992-4816-A4A3-19FF71D219A8}" dt="2019-02-26T11:49:33.220" v="712" actId="478"/>
            <ac:spMkLst>
              <pc:docMk/>
              <pc:sldMasterMk cId="1593038486" sldId="2147483648"/>
              <pc:sldLayoutMk cId="1312294695" sldId="2147483664"/>
              <ac:spMk id="13" creationId="{1CD472C1-A669-4A5D-87A9-38702C92C622}"/>
            </ac:spMkLst>
          </pc:spChg>
          <pc:spChg chg="add del">
            <ac:chgData name="Siw Jonsson" userId="4963c80d2bb986b6" providerId="LiveId" clId="{E4860616-9992-4816-A4A3-19FF71D219A8}" dt="2019-02-26T11:49:33.220" v="712" actId="478"/>
            <ac:spMkLst>
              <pc:docMk/>
              <pc:sldMasterMk cId="1593038486" sldId="2147483648"/>
              <pc:sldLayoutMk cId="1312294695" sldId="2147483664"/>
              <ac:spMk id="14" creationId="{73FAAF81-C657-45BF-8C6C-0CD4E1043F4E}"/>
            </ac:spMkLst>
          </pc:spChg>
          <pc:spChg chg="add del">
            <ac:chgData name="Siw Jonsson" userId="4963c80d2bb986b6" providerId="LiveId" clId="{E4860616-9992-4816-A4A3-19FF71D219A8}" dt="2019-02-26T11:49:33.220" v="712" actId="478"/>
            <ac:spMkLst>
              <pc:docMk/>
              <pc:sldMasterMk cId="1593038486" sldId="2147483648"/>
              <pc:sldLayoutMk cId="1312294695" sldId="2147483664"/>
              <ac:spMk id="15" creationId="{CE3F7BFB-BDAA-439A-AF2D-F5F6AE7C87EF}"/>
            </ac:spMkLst>
          </pc:spChg>
          <pc:spChg chg="add del">
            <ac:chgData name="Siw Jonsson" userId="4963c80d2bb986b6" providerId="LiveId" clId="{E4860616-9992-4816-A4A3-19FF71D219A8}" dt="2019-02-26T11:49:33.220" v="712" actId="478"/>
            <ac:spMkLst>
              <pc:docMk/>
              <pc:sldMasterMk cId="1593038486" sldId="2147483648"/>
              <pc:sldLayoutMk cId="1312294695" sldId="2147483664"/>
              <ac:spMk id="16" creationId="{217531EB-8DE5-4087-B176-E0DFCF8936B2}"/>
            </ac:spMkLst>
          </pc:spChg>
          <pc:spChg chg="add del">
            <ac:chgData name="Siw Jonsson" userId="4963c80d2bb986b6" providerId="LiveId" clId="{E4860616-9992-4816-A4A3-19FF71D219A8}" dt="2019-02-26T11:49:33.220" v="712" actId="478"/>
            <ac:spMkLst>
              <pc:docMk/>
              <pc:sldMasterMk cId="1593038486" sldId="2147483648"/>
              <pc:sldLayoutMk cId="1312294695" sldId="2147483664"/>
              <ac:spMk id="17" creationId="{90E2EFF1-7197-461A-A5A1-E7E674F385B4}"/>
            </ac:spMkLst>
          </pc:spChg>
          <pc:spChg chg="add del">
            <ac:chgData name="Siw Jonsson" userId="4963c80d2bb986b6" providerId="LiveId" clId="{E4860616-9992-4816-A4A3-19FF71D219A8}" dt="2019-02-26T11:49:33.220" v="712" actId="478"/>
            <ac:spMkLst>
              <pc:docMk/>
              <pc:sldMasterMk cId="1593038486" sldId="2147483648"/>
              <pc:sldLayoutMk cId="1312294695" sldId="2147483664"/>
              <ac:spMk id="18" creationId="{BC6B5F62-E41E-46B1-A42D-3D7C07EE7D2B}"/>
            </ac:spMkLst>
          </pc:spChg>
          <pc:spChg chg="add">
            <ac:chgData name="Siw Jonsson" userId="4963c80d2bb986b6" providerId="LiveId" clId="{E4860616-9992-4816-A4A3-19FF71D219A8}" dt="2019-02-26T11:49:34.196" v="713"/>
            <ac:spMkLst>
              <pc:docMk/>
              <pc:sldMasterMk cId="1593038486" sldId="2147483648"/>
              <pc:sldLayoutMk cId="1312294695" sldId="2147483664"/>
              <ac:spMk id="19" creationId="{ECA62436-FADA-4116-BECE-3CE8878DEBB6}"/>
            </ac:spMkLst>
          </pc:spChg>
          <pc:spChg chg="add">
            <ac:chgData name="Siw Jonsson" userId="4963c80d2bb986b6" providerId="LiveId" clId="{E4860616-9992-4816-A4A3-19FF71D219A8}" dt="2019-02-26T11:49:34.196" v="713"/>
            <ac:spMkLst>
              <pc:docMk/>
              <pc:sldMasterMk cId="1593038486" sldId="2147483648"/>
              <pc:sldLayoutMk cId="1312294695" sldId="2147483664"/>
              <ac:spMk id="20" creationId="{C12AACB6-06E3-4468-B6AC-880254A3E576}"/>
            </ac:spMkLst>
          </pc:spChg>
          <pc:spChg chg="add">
            <ac:chgData name="Siw Jonsson" userId="4963c80d2bb986b6" providerId="LiveId" clId="{E4860616-9992-4816-A4A3-19FF71D219A8}" dt="2019-02-26T11:49:34.196" v="713"/>
            <ac:spMkLst>
              <pc:docMk/>
              <pc:sldMasterMk cId="1593038486" sldId="2147483648"/>
              <pc:sldLayoutMk cId="1312294695" sldId="2147483664"/>
              <ac:spMk id="21" creationId="{42C9ADE0-0700-4EDB-AA0C-92575BB85987}"/>
            </ac:spMkLst>
          </pc:spChg>
          <pc:spChg chg="add">
            <ac:chgData name="Siw Jonsson" userId="4963c80d2bb986b6" providerId="LiveId" clId="{E4860616-9992-4816-A4A3-19FF71D219A8}" dt="2019-02-26T11:49:34.196" v="713"/>
            <ac:spMkLst>
              <pc:docMk/>
              <pc:sldMasterMk cId="1593038486" sldId="2147483648"/>
              <pc:sldLayoutMk cId="1312294695" sldId="2147483664"/>
              <ac:spMk id="22" creationId="{FA2F6771-4AEB-40F5-AC33-446BFE4303BE}"/>
            </ac:spMkLst>
          </pc:spChg>
          <pc:spChg chg="add">
            <ac:chgData name="Siw Jonsson" userId="4963c80d2bb986b6" providerId="LiveId" clId="{E4860616-9992-4816-A4A3-19FF71D219A8}" dt="2019-02-26T11:49:34.196" v="713"/>
            <ac:spMkLst>
              <pc:docMk/>
              <pc:sldMasterMk cId="1593038486" sldId="2147483648"/>
              <pc:sldLayoutMk cId="1312294695" sldId="2147483664"/>
              <ac:spMk id="23" creationId="{B757CA31-E7C5-4275-A249-F8AF4996C02D}"/>
            </ac:spMkLst>
          </pc:spChg>
          <pc:spChg chg="add">
            <ac:chgData name="Siw Jonsson" userId="4963c80d2bb986b6" providerId="LiveId" clId="{E4860616-9992-4816-A4A3-19FF71D219A8}" dt="2019-02-26T11:49:34.196" v="713"/>
            <ac:spMkLst>
              <pc:docMk/>
              <pc:sldMasterMk cId="1593038486" sldId="2147483648"/>
              <pc:sldLayoutMk cId="1312294695" sldId="2147483664"/>
              <ac:spMk id="24" creationId="{9DF56211-4C6C-4EEE-BD0B-AAC0553C1583}"/>
            </ac:spMkLst>
          </pc:spChg>
          <pc:spChg chg="del">
            <ac:chgData name="Siw Jonsson" userId="4963c80d2bb986b6" providerId="LiveId" clId="{E4860616-9992-4816-A4A3-19FF71D219A8}" dt="2019-02-26T13:44:27.236" v="1028" actId="478"/>
            <ac:spMkLst>
              <pc:docMk/>
              <pc:sldMasterMk cId="1593038486" sldId="2147483648"/>
              <pc:sldLayoutMk cId="1312294695" sldId="2147483664"/>
              <ac:spMk id="26" creationId="{62ED0079-C5E8-4091-9343-2668304E3D7E}"/>
            </ac:spMkLst>
          </pc:spChg>
          <pc:spChg chg="mod">
            <ac:chgData name="Siw Jonsson" userId="4963c80d2bb986b6" providerId="LiveId" clId="{E4860616-9992-4816-A4A3-19FF71D219A8}" dt="2019-02-26T14:45:23.335" v="1532" actId="20577"/>
            <ac:spMkLst>
              <pc:docMk/>
              <pc:sldMasterMk cId="1593038486" sldId="2147483648"/>
              <pc:sldLayoutMk cId="1312294695" sldId="2147483664"/>
              <ac:spMk id="27" creationId="{58A91481-FA73-4F1A-947C-55AE830763AE}"/>
            </ac:spMkLst>
          </pc:spChg>
          <pc:spChg chg="mod topLvl">
            <ac:chgData name="Siw Jonsson" userId="4963c80d2bb986b6" providerId="LiveId" clId="{E4860616-9992-4816-A4A3-19FF71D219A8}" dt="2019-02-26T12:01:52.402" v="739" actId="207"/>
            <ac:spMkLst>
              <pc:docMk/>
              <pc:sldMasterMk cId="1593038486" sldId="2147483648"/>
              <pc:sldLayoutMk cId="1312294695" sldId="2147483664"/>
              <ac:spMk id="28" creationId="{8598CD3B-87D1-4A59-8D82-C6204D3DCB3D}"/>
            </ac:spMkLst>
          </pc:spChg>
          <pc:spChg chg="add mod">
            <ac:chgData name="Siw Jonsson" userId="4963c80d2bb986b6" providerId="LiveId" clId="{E4860616-9992-4816-A4A3-19FF71D219A8}" dt="2019-02-26T14:16:53.849" v="1079" actId="1076"/>
            <ac:spMkLst>
              <pc:docMk/>
              <pc:sldMasterMk cId="1593038486" sldId="2147483648"/>
              <pc:sldLayoutMk cId="1312294695" sldId="2147483664"/>
              <ac:spMk id="30" creationId="{8F348001-4BE9-4A5A-9A6B-B31615701D13}"/>
            </ac:spMkLst>
          </pc:spChg>
          <pc:spChg chg="del">
            <ac:chgData name="Siw Jonsson" userId="4963c80d2bb986b6" providerId="LiveId" clId="{E4860616-9992-4816-A4A3-19FF71D219A8}" dt="2019-02-26T11:43:41.611" v="670" actId="478"/>
            <ac:spMkLst>
              <pc:docMk/>
              <pc:sldMasterMk cId="1593038486" sldId="2147483648"/>
              <pc:sldLayoutMk cId="1312294695" sldId="2147483664"/>
              <ac:spMk id="44" creationId="{5DA0B454-DD53-45DE-BE4E-817DE752504D}"/>
            </ac:spMkLst>
          </pc:spChg>
          <pc:spChg chg="del">
            <ac:chgData name="Siw Jonsson" userId="4963c80d2bb986b6" providerId="LiveId" clId="{E4860616-9992-4816-A4A3-19FF71D219A8}" dt="2019-02-26T11:43:41.611" v="670" actId="478"/>
            <ac:spMkLst>
              <pc:docMk/>
              <pc:sldMasterMk cId="1593038486" sldId="2147483648"/>
              <pc:sldLayoutMk cId="1312294695" sldId="2147483664"/>
              <ac:spMk id="45" creationId="{9B38E070-419B-47BA-9AAF-950F7E5B679D}"/>
            </ac:spMkLst>
          </pc:spChg>
          <pc:grpChg chg="del">
            <ac:chgData name="Siw Jonsson" userId="4963c80d2bb986b6" providerId="LiveId" clId="{E4860616-9992-4816-A4A3-19FF71D219A8}" dt="2019-02-26T11:43:37.375" v="669" actId="478"/>
            <ac:grpSpMkLst>
              <pc:docMk/>
              <pc:sldMasterMk cId="1593038486" sldId="2147483648"/>
              <pc:sldLayoutMk cId="1312294695" sldId="2147483664"/>
              <ac:grpSpMk id="25" creationId="{76F341C6-C468-4D1C-B451-2BE6027A5E17}"/>
            </ac:grpSpMkLst>
          </pc:grpChg>
          <pc:picChg chg="del topLvl">
            <ac:chgData name="Siw Jonsson" userId="4963c80d2bb986b6" providerId="LiveId" clId="{E4860616-9992-4816-A4A3-19FF71D219A8}" dt="2019-02-26T11:43:37.375" v="669" actId="478"/>
            <ac:picMkLst>
              <pc:docMk/>
              <pc:sldMasterMk cId="1593038486" sldId="2147483648"/>
              <pc:sldLayoutMk cId="1312294695" sldId="2147483664"/>
              <ac:picMk id="29" creationId="{9E18121C-BEC9-41B5-AB9B-4A0EC9033AFA}"/>
            </ac:picMkLst>
          </pc:picChg>
          <pc:cxnChg chg="del">
            <ac:chgData name="Siw Jonsson" userId="4963c80d2bb986b6" providerId="LiveId" clId="{E4860616-9992-4816-A4A3-19FF71D219A8}" dt="2019-02-26T11:43:41.611" v="670" actId="478"/>
            <ac:cxnSpMkLst>
              <pc:docMk/>
              <pc:sldMasterMk cId="1593038486" sldId="2147483648"/>
              <pc:sldLayoutMk cId="1312294695" sldId="2147483664"/>
              <ac:cxnSpMk id="38" creationId="{0E755A55-78E4-4161-8C65-B65686E11B00}"/>
            </ac:cxnSpMkLst>
          </pc:cxnChg>
          <pc:cxnChg chg="del">
            <ac:chgData name="Siw Jonsson" userId="4963c80d2bb986b6" providerId="LiveId" clId="{E4860616-9992-4816-A4A3-19FF71D219A8}" dt="2019-02-26T11:43:41.611" v="670" actId="478"/>
            <ac:cxnSpMkLst>
              <pc:docMk/>
              <pc:sldMasterMk cId="1593038486" sldId="2147483648"/>
              <pc:sldLayoutMk cId="1312294695" sldId="2147483664"/>
              <ac:cxnSpMk id="39" creationId="{5369F120-DCA4-4B41-9F9C-75ADDECA5880}"/>
            </ac:cxnSpMkLst>
          </pc:cxnChg>
          <pc:cxnChg chg="del">
            <ac:chgData name="Siw Jonsson" userId="4963c80d2bb986b6" providerId="LiveId" clId="{E4860616-9992-4816-A4A3-19FF71D219A8}" dt="2019-02-26T11:43:41.611" v="670" actId="478"/>
            <ac:cxnSpMkLst>
              <pc:docMk/>
              <pc:sldMasterMk cId="1593038486" sldId="2147483648"/>
              <pc:sldLayoutMk cId="1312294695" sldId="2147483664"/>
              <ac:cxnSpMk id="40" creationId="{DAA537E0-5BFA-44B1-AFFA-330A1F5580A1}"/>
            </ac:cxnSpMkLst>
          </pc:cxnChg>
        </pc:sldLayoutChg>
        <pc:sldLayoutChg chg="addSp delSp modSp setBg">
          <pc:chgData name="Siw Jonsson" userId="4963c80d2bb986b6" providerId="LiveId" clId="{E4860616-9992-4816-A4A3-19FF71D219A8}" dt="2019-02-26T14:54:03.810" v="1548"/>
          <pc:sldLayoutMkLst>
            <pc:docMk/>
            <pc:sldMasterMk cId="1593038486" sldId="2147483648"/>
            <pc:sldLayoutMk cId="4099869149" sldId="2147483665"/>
          </pc:sldLayoutMkLst>
          <pc:spChg chg="add">
            <ac:chgData name="Siw Jonsson" userId="4963c80d2bb986b6" providerId="LiveId" clId="{E4860616-9992-4816-A4A3-19FF71D219A8}" dt="2019-02-26T11:49:45.023" v="715"/>
            <ac:spMkLst>
              <pc:docMk/>
              <pc:sldMasterMk cId="1593038486" sldId="2147483648"/>
              <pc:sldLayoutMk cId="4099869149" sldId="2147483665"/>
              <ac:spMk id="13" creationId="{8769BFF7-9984-4770-9A7A-FF2EC129E645}"/>
            </ac:spMkLst>
          </pc:spChg>
          <pc:spChg chg="add">
            <ac:chgData name="Siw Jonsson" userId="4963c80d2bb986b6" providerId="LiveId" clId="{E4860616-9992-4816-A4A3-19FF71D219A8}" dt="2019-02-26T11:49:45.023" v="715"/>
            <ac:spMkLst>
              <pc:docMk/>
              <pc:sldMasterMk cId="1593038486" sldId="2147483648"/>
              <pc:sldLayoutMk cId="4099869149" sldId="2147483665"/>
              <ac:spMk id="14" creationId="{C675F7E7-BAE2-4D61-B103-89221A7CD680}"/>
            </ac:spMkLst>
          </pc:spChg>
          <pc:spChg chg="add">
            <ac:chgData name="Siw Jonsson" userId="4963c80d2bb986b6" providerId="LiveId" clId="{E4860616-9992-4816-A4A3-19FF71D219A8}" dt="2019-02-26T11:49:45.023" v="715"/>
            <ac:spMkLst>
              <pc:docMk/>
              <pc:sldMasterMk cId="1593038486" sldId="2147483648"/>
              <pc:sldLayoutMk cId="4099869149" sldId="2147483665"/>
              <ac:spMk id="15" creationId="{33AE9582-BE3C-46B2-A437-494255F27C73}"/>
            </ac:spMkLst>
          </pc:spChg>
          <pc:spChg chg="add">
            <ac:chgData name="Siw Jonsson" userId="4963c80d2bb986b6" providerId="LiveId" clId="{E4860616-9992-4816-A4A3-19FF71D219A8}" dt="2019-02-26T11:49:45.023" v="715"/>
            <ac:spMkLst>
              <pc:docMk/>
              <pc:sldMasterMk cId="1593038486" sldId="2147483648"/>
              <pc:sldLayoutMk cId="4099869149" sldId="2147483665"/>
              <ac:spMk id="16" creationId="{3D700983-D253-4773-A238-AE7C7BFCFBCA}"/>
            </ac:spMkLst>
          </pc:spChg>
          <pc:spChg chg="add">
            <ac:chgData name="Siw Jonsson" userId="4963c80d2bb986b6" providerId="LiveId" clId="{E4860616-9992-4816-A4A3-19FF71D219A8}" dt="2019-02-26T11:49:45.023" v="715"/>
            <ac:spMkLst>
              <pc:docMk/>
              <pc:sldMasterMk cId="1593038486" sldId="2147483648"/>
              <pc:sldLayoutMk cId="4099869149" sldId="2147483665"/>
              <ac:spMk id="17" creationId="{966611EC-BE68-4BBE-9B80-50DD2AD4EAFA}"/>
            </ac:spMkLst>
          </pc:spChg>
          <pc:spChg chg="add">
            <ac:chgData name="Siw Jonsson" userId="4963c80d2bb986b6" providerId="LiveId" clId="{E4860616-9992-4816-A4A3-19FF71D219A8}" dt="2019-02-26T11:49:45.023" v="715"/>
            <ac:spMkLst>
              <pc:docMk/>
              <pc:sldMasterMk cId="1593038486" sldId="2147483648"/>
              <pc:sldLayoutMk cId="4099869149" sldId="2147483665"/>
              <ac:spMk id="18" creationId="{AA1C5DD6-1758-412E-9E7A-AFB29289BAB9}"/>
            </ac:spMkLst>
          </pc:spChg>
          <pc:spChg chg="del">
            <ac:chgData name="Siw Jonsson" userId="4963c80d2bb986b6" providerId="LiveId" clId="{E4860616-9992-4816-A4A3-19FF71D219A8}" dt="2019-02-26T11:49:43.768" v="714" actId="478"/>
            <ac:spMkLst>
              <pc:docMk/>
              <pc:sldMasterMk cId="1593038486" sldId="2147483648"/>
              <pc:sldLayoutMk cId="4099869149" sldId="2147483665"/>
              <ac:spMk id="54" creationId="{06E74F9B-0ABB-4571-8EEA-E8152A96C4CC}"/>
            </ac:spMkLst>
          </pc:spChg>
          <pc:spChg chg="del">
            <ac:chgData name="Siw Jonsson" userId="4963c80d2bb986b6" providerId="LiveId" clId="{E4860616-9992-4816-A4A3-19FF71D219A8}" dt="2019-02-26T11:49:43.768" v="714" actId="478"/>
            <ac:spMkLst>
              <pc:docMk/>
              <pc:sldMasterMk cId="1593038486" sldId="2147483648"/>
              <pc:sldLayoutMk cId="4099869149" sldId="2147483665"/>
              <ac:spMk id="57" creationId="{85500E8E-66A2-43DE-889C-036607B3BCC3}"/>
            </ac:spMkLst>
          </pc:spChg>
          <pc:picChg chg="add del mod modCrop">
            <ac:chgData name="Siw Jonsson" userId="4963c80d2bb986b6" providerId="LiveId" clId="{E4860616-9992-4816-A4A3-19FF71D219A8}" dt="2019-02-26T14:12:13.829" v="1069" actId="478"/>
            <ac:picMkLst>
              <pc:docMk/>
              <pc:sldMasterMk cId="1593038486" sldId="2147483648"/>
              <pc:sldLayoutMk cId="4099869149" sldId="2147483665"/>
              <ac:picMk id="2" creationId="{1DACACF0-68B6-4CC8-A6FE-014DAA0FAE22}"/>
            </ac:picMkLst>
          </pc:picChg>
          <pc:picChg chg="del">
            <ac:chgData name="Siw Jonsson" userId="4963c80d2bb986b6" providerId="LiveId" clId="{E4860616-9992-4816-A4A3-19FF71D219A8}" dt="2019-02-26T11:49:43.768" v="714" actId="478"/>
            <ac:picMkLst>
              <pc:docMk/>
              <pc:sldMasterMk cId="1593038486" sldId="2147483648"/>
              <pc:sldLayoutMk cId="4099869149" sldId="2147483665"/>
              <ac:picMk id="46" creationId="{587900C9-7BE1-4C7D-A45C-0830A10B0FF7}"/>
            </ac:picMkLst>
          </pc:picChg>
          <pc:cxnChg chg="del">
            <ac:chgData name="Siw Jonsson" userId="4963c80d2bb986b6" providerId="LiveId" clId="{E4860616-9992-4816-A4A3-19FF71D219A8}" dt="2019-02-26T11:49:43.768" v="714" actId="478"/>
            <ac:cxnSpMkLst>
              <pc:docMk/>
              <pc:sldMasterMk cId="1593038486" sldId="2147483648"/>
              <pc:sldLayoutMk cId="4099869149" sldId="2147483665"/>
              <ac:cxnSpMk id="52" creationId="{0D74B433-4576-4256-84F3-50ECF9652917}"/>
            </ac:cxnSpMkLst>
          </pc:cxnChg>
          <pc:cxnChg chg="del">
            <ac:chgData name="Siw Jonsson" userId="4963c80d2bb986b6" providerId="LiveId" clId="{E4860616-9992-4816-A4A3-19FF71D219A8}" dt="2019-02-26T11:49:43.768" v="714" actId="478"/>
            <ac:cxnSpMkLst>
              <pc:docMk/>
              <pc:sldMasterMk cId="1593038486" sldId="2147483648"/>
              <pc:sldLayoutMk cId="4099869149" sldId="2147483665"/>
              <ac:cxnSpMk id="53" creationId="{BE214C35-7EE9-45A3-A9E0-57EFB1930DAB}"/>
            </ac:cxnSpMkLst>
          </pc:cxnChg>
          <pc:cxnChg chg="del">
            <ac:chgData name="Siw Jonsson" userId="4963c80d2bb986b6" providerId="LiveId" clId="{E4860616-9992-4816-A4A3-19FF71D219A8}" dt="2019-02-26T11:49:43.768" v="714" actId="478"/>
            <ac:cxnSpMkLst>
              <pc:docMk/>
              <pc:sldMasterMk cId="1593038486" sldId="2147483648"/>
              <pc:sldLayoutMk cId="4099869149" sldId="2147483665"/>
              <ac:cxnSpMk id="56" creationId="{AD83AEC6-F5DD-4864-8468-8F92ADB3A11E}"/>
            </ac:cxnSpMkLst>
          </pc:cxnChg>
        </pc:sldLayoutChg>
        <pc:sldLayoutChg chg="addSp delSp modSp">
          <pc:chgData name="Siw Jonsson" userId="4963c80d2bb986b6" providerId="LiveId" clId="{E4860616-9992-4816-A4A3-19FF71D219A8}" dt="2019-02-26T13:23:46.657" v="999" actId="167"/>
          <pc:sldLayoutMkLst>
            <pc:docMk/>
            <pc:sldMasterMk cId="1593038486" sldId="2147483648"/>
            <pc:sldLayoutMk cId="423370208" sldId="2147483666"/>
          </pc:sldLayoutMkLst>
          <pc:spChg chg="add del">
            <ac:chgData name="Siw Jonsson" userId="4963c80d2bb986b6" providerId="LiveId" clId="{E4860616-9992-4816-A4A3-19FF71D219A8}" dt="2019-02-26T12:04:27.704" v="748" actId="478"/>
            <ac:spMkLst>
              <pc:docMk/>
              <pc:sldMasterMk cId="1593038486" sldId="2147483648"/>
              <pc:sldLayoutMk cId="423370208" sldId="2147483666"/>
              <ac:spMk id="5" creationId="{D58C9A46-CA8B-4F9A-A4C2-FB7A6E950CC2}"/>
            </ac:spMkLst>
          </pc:spChg>
          <pc:spChg chg="add">
            <ac:chgData name="Siw Jonsson" userId="4963c80d2bb986b6" providerId="LiveId" clId="{E4860616-9992-4816-A4A3-19FF71D219A8}" dt="2019-02-26T12:04:46.584" v="749"/>
            <ac:spMkLst>
              <pc:docMk/>
              <pc:sldMasterMk cId="1593038486" sldId="2147483648"/>
              <pc:sldLayoutMk cId="423370208" sldId="2147483666"/>
              <ac:spMk id="6" creationId="{6922C91B-3C1A-4F4E-9461-C670A0995044}"/>
            </ac:spMkLst>
          </pc:spChg>
          <pc:spChg chg="add">
            <ac:chgData name="Siw Jonsson" userId="4963c80d2bb986b6" providerId="LiveId" clId="{E4860616-9992-4816-A4A3-19FF71D219A8}" dt="2019-02-26T12:04:46.584" v="749"/>
            <ac:spMkLst>
              <pc:docMk/>
              <pc:sldMasterMk cId="1593038486" sldId="2147483648"/>
              <pc:sldLayoutMk cId="423370208" sldId="2147483666"/>
              <ac:spMk id="7" creationId="{63060A4D-F122-43B1-B979-AF3A9A67D8C4}"/>
            </ac:spMkLst>
          </pc:spChg>
          <pc:spChg chg="add">
            <ac:chgData name="Siw Jonsson" userId="4963c80d2bb986b6" providerId="LiveId" clId="{E4860616-9992-4816-A4A3-19FF71D219A8}" dt="2019-02-26T12:04:46.584" v="749"/>
            <ac:spMkLst>
              <pc:docMk/>
              <pc:sldMasterMk cId="1593038486" sldId="2147483648"/>
              <pc:sldLayoutMk cId="423370208" sldId="2147483666"/>
              <ac:spMk id="8" creationId="{973D5D79-F901-4793-AB87-B42E1B07019B}"/>
            </ac:spMkLst>
          </pc:spChg>
          <pc:spChg chg="add">
            <ac:chgData name="Siw Jonsson" userId="4963c80d2bb986b6" providerId="LiveId" clId="{E4860616-9992-4816-A4A3-19FF71D219A8}" dt="2019-02-26T12:04:46.584" v="749"/>
            <ac:spMkLst>
              <pc:docMk/>
              <pc:sldMasterMk cId="1593038486" sldId="2147483648"/>
              <pc:sldLayoutMk cId="423370208" sldId="2147483666"/>
              <ac:spMk id="9" creationId="{514D2EF2-3C0A-468B-A8BF-8A2DEA69D378}"/>
            </ac:spMkLst>
          </pc:spChg>
          <pc:spChg chg="add">
            <ac:chgData name="Siw Jonsson" userId="4963c80d2bb986b6" providerId="LiveId" clId="{E4860616-9992-4816-A4A3-19FF71D219A8}" dt="2019-02-26T12:04:46.584" v="749"/>
            <ac:spMkLst>
              <pc:docMk/>
              <pc:sldMasterMk cId="1593038486" sldId="2147483648"/>
              <pc:sldLayoutMk cId="423370208" sldId="2147483666"/>
              <ac:spMk id="10" creationId="{38E321D8-59F7-42EF-8690-DDFAAA6BC100}"/>
            </ac:spMkLst>
          </pc:spChg>
          <pc:spChg chg="add">
            <ac:chgData name="Siw Jonsson" userId="4963c80d2bb986b6" providerId="LiveId" clId="{E4860616-9992-4816-A4A3-19FF71D219A8}" dt="2019-02-26T12:04:46.584" v="749"/>
            <ac:spMkLst>
              <pc:docMk/>
              <pc:sldMasterMk cId="1593038486" sldId="2147483648"/>
              <pc:sldLayoutMk cId="423370208" sldId="2147483666"/>
              <ac:spMk id="11" creationId="{A64BC11B-D29F-47E0-9CE2-1063BD4410E6}"/>
            </ac:spMkLst>
          </pc:spChg>
          <pc:spChg chg="add">
            <ac:chgData name="Siw Jonsson" userId="4963c80d2bb986b6" providerId="LiveId" clId="{E4860616-9992-4816-A4A3-19FF71D219A8}" dt="2019-02-26T12:04:46.584" v="749"/>
            <ac:spMkLst>
              <pc:docMk/>
              <pc:sldMasterMk cId="1593038486" sldId="2147483648"/>
              <pc:sldLayoutMk cId="423370208" sldId="2147483666"/>
              <ac:spMk id="12" creationId="{0B261CB8-9D0B-4F40-BF6D-3D8EACEA497B}"/>
            </ac:spMkLst>
          </pc:spChg>
          <pc:spChg chg="add mod ord">
            <ac:chgData name="Siw Jonsson" userId="4963c80d2bb986b6" providerId="LiveId" clId="{E4860616-9992-4816-A4A3-19FF71D219A8}" dt="2019-02-26T13:23:46.657" v="999" actId="167"/>
            <ac:spMkLst>
              <pc:docMk/>
              <pc:sldMasterMk cId="1593038486" sldId="2147483648"/>
              <pc:sldLayoutMk cId="423370208" sldId="2147483666"/>
              <ac:spMk id="13" creationId="{0CF88103-36D0-4BB6-B5C0-9080F7F7FF7F}"/>
            </ac:spMkLst>
          </pc:spChg>
          <pc:spChg chg="del">
            <ac:chgData name="Siw Jonsson" userId="4963c80d2bb986b6" providerId="LiveId" clId="{E4860616-9992-4816-A4A3-19FF71D219A8}" dt="2019-02-26T12:04:27.704" v="748" actId="478"/>
            <ac:spMkLst>
              <pc:docMk/>
              <pc:sldMasterMk cId="1593038486" sldId="2147483648"/>
              <pc:sldLayoutMk cId="423370208" sldId="2147483666"/>
              <ac:spMk id="22" creationId="{B6915ADC-D96C-433A-8926-4B31E9E0FB1A}"/>
            </ac:spMkLst>
          </pc:spChg>
          <pc:spChg chg="del">
            <ac:chgData name="Siw Jonsson" userId="4963c80d2bb986b6" providerId="LiveId" clId="{E4860616-9992-4816-A4A3-19FF71D219A8}" dt="2019-02-26T12:04:27.704" v="748" actId="478"/>
            <ac:spMkLst>
              <pc:docMk/>
              <pc:sldMasterMk cId="1593038486" sldId="2147483648"/>
              <pc:sldLayoutMk cId="423370208" sldId="2147483666"/>
              <ac:spMk id="23" creationId="{388BADF0-3398-4D50-BBEF-A6D3CFF286B2}"/>
            </ac:spMkLst>
          </pc:spChg>
        </pc:sldLayoutChg>
        <pc:sldLayoutChg chg="addSp delSp modSp setBg">
          <pc:chgData name="Siw Jonsson" userId="4963c80d2bb986b6" providerId="LiveId" clId="{E4860616-9992-4816-A4A3-19FF71D219A8}" dt="2019-02-26T15:11:05.952" v="1673" actId="207"/>
          <pc:sldLayoutMkLst>
            <pc:docMk/>
            <pc:sldMasterMk cId="1593038486" sldId="2147483648"/>
            <pc:sldLayoutMk cId="3898164706" sldId="2147483667"/>
          </pc:sldLayoutMkLst>
          <pc:spChg chg="del">
            <ac:chgData name="Siw Jonsson" userId="4963c80d2bb986b6" providerId="LiveId" clId="{E4860616-9992-4816-A4A3-19FF71D219A8}" dt="2019-02-26T12:12:07.273" v="754" actId="478"/>
            <ac:spMkLst>
              <pc:docMk/>
              <pc:sldMasterMk cId="1593038486" sldId="2147483648"/>
              <pc:sldLayoutMk cId="3898164706" sldId="2147483667"/>
              <ac:spMk id="6" creationId="{6922C91B-3C1A-4F4E-9461-C670A0995044}"/>
            </ac:spMkLst>
          </pc:spChg>
          <pc:spChg chg="del">
            <ac:chgData name="Siw Jonsson" userId="4963c80d2bb986b6" providerId="LiveId" clId="{E4860616-9992-4816-A4A3-19FF71D219A8}" dt="2019-02-26T12:12:07.273" v="754" actId="478"/>
            <ac:spMkLst>
              <pc:docMk/>
              <pc:sldMasterMk cId="1593038486" sldId="2147483648"/>
              <pc:sldLayoutMk cId="3898164706" sldId="2147483667"/>
              <ac:spMk id="7" creationId="{63060A4D-F122-43B1-B979-AF3A9A67D8C4}"/>
            </ac:spMkLst>
          </pc:spChg>
          <pc:spChg chg="del">
            <ac:chgData name="Siw Jonsson" userId="4963c80d2bb986b6" providerId="LiveId" clId="{E4860616-9992-4816-A4A3-19FF71D219A8}" dt="2019-02-26T12:12:07.273" v="754" actId="478"/>
            <ac:spMkLst>
              <pc:docMk/>
              <pc:sldMasterMk cId="1593038486" sldId="2147483648"/>
              <pc:sldLayoutMk cId="3898164706" sldId="2147483667"/>
              <ac:spMk id="8" creationId="{973D5D79-F901-4793-AB87-B42E1B07019B}"/>
            </ac:spMkLst>
          </pc:spChg>
          <pc:spChg chg="del">
            <ac:chgData name="Siw Jonsson" userId="4963c80d2bb986b6" providerId="LiveId" clId="{E4860616-9992-4816-A4A3-19FF71D219A8}" dt="2019-02-26T12:12:07.273" v="754" actId="478"/>
            <ac:spMkLst>
              <pc:docMk/>
              <pc:sldMasterMk cId="1593038486" sldId="2147483648"/>
              <pc:sldLayoutMk cId="3898164706" sldId="2147483667"/>
              <ac:spMk id="9" creationId="{514D2EF2-3C0A-468B-A8BF-8A2DEA69D378}"/>
            </ac:spMkLst>
          </pc:spChg>
          <pc:spChg chg="del">
            <ac:chgData name="Siw Jonsson" userId="4963c80d2bb986b6" providerId="LiveId" clId="{E4860616-9992-4816-A4A3-19FF71D219A8}" dt="2019-02-26T12:12:07.273" v="754" actId="478"/>
            <ac:spMkLst>
              <pc:docMk/>
              <pc:sldMasterMk cId="1593038486" sldId="2147483648"/>
              <pc:sldLayoutMk cId="3898164706" sldId="2147483667"/>
              <ac:spMk id="10" creationId="{38E321D8-59F7-42EF-8690-DDFAAA6BC100}"/>
            </ac:spMkLst>
          </pc:spChg>
          <pc:spChg chg="del">
            <ac:chgData name="Siw Jonsson" userId="4963c80d2bb986b6" providerId="LiveId" clId="{E4860616-9992-4816-A4A3-19FF71D219A8}" dt="2019-02-26T12:12:07.273" v="754" actId="478"/>
            <ac:spMkLst>
              <pc:docMk/>
              <pc:sldMasterMk cId="1593038486" sldId="2147483648"/>
              <pc:sldLayoutMk cId="3898164706" sldId="2147483667"/>
              <ac:spMk id="11" creationId="{A64BC11B-D29F-47E0-9CE2-1063BD4410E6}"/>
            </ac:spMkLst>
          </pc:spChg>
          <pc:spChg chg="del">
            <ac:chgData name="Siw Jonsson" userId="4963c80d2bb986b6" providerId="LiveId" clId="{E4860616-9992-4816-A4A3-19FF71D219A8}" dt="2019-02-26T12:12:07.273" v="754" actId="478"/>
            <ac:spMkLst>
              <pc:docMk/>
              <pc:sldMasterMk cId="1593038486" sldId="2147483648"/>
              <pc:sldLayoutMk cId="3898164706" sldId="2147483667"/>
              <ac:spMk id="12" creationId="{0B261CB8-9D0B-4F40-BF6D-3D8EACEA497B}"/>
            </ac:spMkLst>
          </pc:spChg>
          <pc:spChg chg="ord">
            <ac:chgData name="Siw Jonsson" userId="4963c80d2bb986b6" providerId="LiveId" clId="{E4860616-9992-4816-A4A3-19FF71D219A8}" dt="2019-02-26T12:12:11.748" v="756" actId="167"/>
            <ac:spMkLst>
              <pc:docMk/>
              <pc:sldMasterMk cId="1593038486" sldId="2147483648"/>
              <pc:sldLayoutMk cId="3898164706" sldId="2147483667"/>
              <ac:spMk id="13" creationId="{0CF88103-36D0-4BB6-B5C0-9080F7F7FF7F}"/>
            </ac:spMkLst>
          </pc:spChg>
          <pc:spChg chg="add mod">
            <ac:chgData name="Siw Jonsson" userId="4963c80d2bb986b6" providerId="LiveId" clId="{E4860616-9992-4816-A4A3-19FF71D219A8}" dt="2019-02-26T15:11:05.952" v="1673" actId="207"/>
            <ac:spMkLst>
              <pc:docMk/>
              <pc:sldMasterMk cId="1593038486" sldId="2147483648"/>
              <pc:sldLayoutMk cId="3898164706" sldId="2147483667"/>
              <ac:spMk id="14" creationId="{0614AD9A-D145-4DB7-8AA0-E6710438C1FE}"/>
            </ac:spMkLst>
          </pc:spChg>
          <pc:spChg chg="add mod">
            <ac:chgData name="Siw Jonsson" userId="4963c80d2bb986b6" providerId="LiveId" clId="{E4860616-9992-4816-A4A3-19FF71D219A8}" dt="2019-02-26T14:50:06.937" v="1541" actId="207"/>
            <ac:spMkLst>
              <pc:docMk/>
              <pc:sldMasterMk cId="1593038486" sldId="2147483648"/>
              <pc:sldLayoutMk cId="3898164706" sldId="2147483667"/>
              <ac:spMk id="15" creationId="{5E8E9F9A-26C9-4363-B3A0-A66E58FD7CE0}"/>
            </ac:spMkLst>
          </pc:spChg>
          <pc:spChg chg="add mod">
            <ac:chgData name="Siw Jonsson" userId="4963c80d2bb986b6" providerId="LiveId" clId="{E4860616-9992-4816-A4A3-19FF71D219A8}" dt="2019-02-26T14:50:06.937" v="1541" actId="207"/>
            <ac:spMkLst>
              <pc:docMk/>
              <pc:sldMasterMk cId="1593038486" sldId="2147483648"/>
              <pc:sldLayoutMk cId="3898164706" sldId="2147483667"/>
              <ac:spMk id="16" creationId="{0A1D6D8F-986C-462F-AA45-383B378921CB}"/>
            </ac:spMkLst>
          </pc:spChg>
          <pc:spChg chg="add">
            <ac:chgData name="Siw Jonsson" userId="4963c80d2bb986b6" providerId="LiveId" clId="{E4860616-9992-4816-A4A3-19FF71D219A8}" dt="2019-02-26T12:12:08.301" v="755"/>
            <ac:spMkLst>
              <pc:docMk/>
              <pc:sldMasterMk cId="1593038486" sldId="2147483648"/>
              <pc:sldLayoutMk cId="3898164706" sldId="2147483667"/>
              <ac:spMk id="17" creationId="{BCFEDF6B-E747-4CF7-B6CE-E0B05436A037}"/>
            </ac:spMkLst>
          </pc:spChg>
          <pc:spChg chg="add">
            <ac:chgData name="Siw Jonsson" userId="4963c80d2bb986b6" providerId="LiveId" clId="{E4860616-9992-4816-A4A3-19FF71D219A8}" dt="2019-02-26T12:12:08.301" v="755"/>
            <ac:spMkLst>
              <pc:docMk/>
              <pc:sldMasterMk cId="1593038486" sldId="2147483648"/>
              <pc:sldLayoutMk cId="3898164706" sldId="2147483667"/>
              <ac:spMk id="18" creationId="{28C239FC-ABE4-4075-BFF7-20F49C8F5EBF}"/>
            </ac:spMkLst>
          </pc:spChg>
          <pc:spChg chg="add">
            <ac:chgData name="Siw Jonsson" userId="4963c80d2bb986b6" providerId="LiveId" clId="{E4860616-9992-4816-A4A3-19FF71D219A8}" dt="2019-02-26T12:12:08.301" v="755"/>
            <ac:spMkLst>
              <pc:docMk/>
              <pc:sldMasterMk cId="1593038486" sldId="2147483648"/>
              <pc:sldLayoutMk cId="3898164706" sldId="2147483667"/>
              <ac:spMk id="19" creationId="{924A6749-AB9C-4D17-8B1E-59CE6B00C413}"/>
            </ac:spMkLst>
          </pc:spChg>
          <pc:spChg chg="add">
            <ac:chgData name="Siw Jonsson" userId="4963c80d2bb986b6" providerId="LiveId" clId="{E4860616-9992-4816-A4A3-19FF71D219A8}" dt="2019-02-26T12:12:08.301" v="755"/>
            <ac:spMkLst>
              <pc:docMk/>
              <pc:sldMasterMk cId="1593038486" sldId="2147483648"/>
              <pc:sldLayoutMk cId="3898164706" sldId="2147483667"/>
              <ac:spMk id="20" creationId="{881FDF59-F443-48CF-BD1B-5D60E192D908}"/>
            </ac:spMkLst>
          </pc:spChg>
          <pc:spChg chg="add mod">
            <ac:chgData name="Siw Jonsson" userId="4963c80d2bb986b6" providerId="LiveId" clId="{E4860616-9992-4816-A4A3-19FF71D219A8}" dt="2019-02-26T14:49:52.651" v="1540" actId="207"/>
            <ac:spMkLst>
              <pc:docMk/>
              <pc:sldMasterMk cId="1593038486" sldId="2147483648"/>
              <pc:sldLayoutMk cId="3898164706" sldId="2147483667"/>
              <ac:spMk id="22" creationId="{A5E992E2-A642-45D0-B1D9-4D4633209005}"/>
            </ac:spMkLst>
          </pc:spChg>
        </pc:sldLayoutChg>
        <pc:sldLayoutChg chg="addSp delSp modSp setBg">
          <pc:chgData name="Siw Jonsson" userId="4963c80d2bb986b6" providerId="LiveId" clId="{E4860616-9992-4816-A4A3-19FF71D219A8}" dt="2019-02-26T14:52:28.936" v="1546"/>
          <pc:sldLayoutMkLst>
            <pc:docMk/>
            <pc:sldMasterMk cId="1593038486" sldId="2147483648"/>
            <pc:sldLayoutMk cId="2075559214" sldId="2147483668"/>
          </pc:sldLayoutMkLst>
          <pc:spChg chg="mod">
            <ac:chgData name="Siw Jonsson" userId="4963c80d2bb986b6" providerId="LiveId" clId="{E4860616-9992-4816-A4A3-19FF71D219A8}" dt="2019-02-26T12:27:45.992" v="821" actId="14100"/>
            <ac:spMkLst>
              <pc:docMk/>
              <pc:sldMasterMk cId="1593038486" sldId="2147483648"/>
              <pc:sldLayoutMk cId="2075559214" sldId="2147483668"/>
              <ac:spMk id="3" creationId="{94C4E7BB-44C3-4D3D-8111-4E78FDB12383}"/>
            </ac:spMkLst>
          </pc:spChg>
          <pc:spChg chg="del">
            <ac:chgData name="Siw Jonsson" userId="4963c80d2bb986b6" providerId="LiveId" clId="{E4860616-9992-4816-A4A3-19FF71D219A8}" dt="2019-02-26T14:51:44.316" v="1542" actId="478"/>
            <ac:spMkLst>
              <pc:docMk/>
              <pc:sldMasterMk cId="1593038486" sldId="2147483648"/>
              <pc:sldLayoutMk cId="2075559214" sldId="2147483668"/>
              <ac:spMk id="11" creationId="{12BAD8C5-E4D5-4FE8-B8A9-BEDC87471362}"/>
            </ac:spMkLst>
          </pc:spChg>
          <pc:spChg chg="del">
            <ac:chgData name="Siw Jonsson" userId="4963c80d2bb986b6" providerId="LiveId" clId="{E4860616-9992-4816-A4A3-19FF71D219A8}" dt="2019-02-26T14:51:44.316" v="1542" actId="478"/>
            <ac:spMkLst>
              <pc:docMk/>
              <pc:sldMasterMk cId="1593038486" sldId="2147483648"/>
              <pc:sldLayoutMk cId="2075559214" sldId="2147483668"/>
              <ac:spMk id="12" creationId="{EADAB533-0552-4EAE-8AE3-F4867CBE8D91}"/>
            </ac:spMkLst>
          </pc:spChg>
          <pc:spChg chg="add mod">
            <ac:chgData name="Siw Jonsson" userId="4963c80d2bb986b6" providerId="LiveId" clId="{E4860616-9992-4816-A4A3-19FF71D219A8}" dt="2019-02-26T12:35:40.603" v="966" actId="20577"/>
            <ac:spMkLst>
              <pc:docMk/>
              <pc:sldMasterMk cId="1593038486" sldId="2147483648"/>
              <pc:sldLayoutMk cId="2075559214" sldId="2147483668"/>
              <ac:spMk id="14" creationId="{5EB124FF-43CB-4D2F-814C-F71C67315F30}"/>
            </ac:spMkLst>
          </pc:spChg>
          <pc:spChg chg="del">
            <ac:chgData name="Siw Jonsson" userId="4963c80d2bb986b6" providerId="LiveId" clId="{E4860616-9992-4816-A4A3-19FF71D219A8}" dt="2019-02-26T14:51:44.316" v="1542" actId="478"/>
            <ac:spMkLst>
              <pc:docMk/>
              <pc:sldMasterMk cId="1593038486" sldId="2147483648"/>
              <pc:sldLayoutMk cId="2075559214" sldId="2147483668"/>
              <ac:spMk id="15" creationId="{0ECE26CF-D544-43E5-B454-F8413555AB15}"/>
            </ac:spMkLst>
          </pc:spChg>
          <pc:spChg chg="del">
            <ac:chgData name="Siw Jonsson" userId="4963c80d2bb986b6" providerId="LiveId" clId="{E4860616-9992-4816-A4A3-19FF71D219A8}" dt="2019-02-26T14:51:44.316" v="1542" actId="478"/>
            <ac:spMkLst>
              <pc:docMk/>
              <pc:sldMasterMk cId="1593038486" sldId="2147483648"/>
              <pc:sldLayoutMk cId="2075559214" sldId="2147483668"/>
              <ac:spMk id="16" creationId="{6D648C2A-256F-47ED-B43A-24D7B8F0915E}"/>
            </ac:spMkLst>
          </pc:spChg>
          <pc:spChg chg="del">
            <ac:chgData name="Siw Jonsson" userId="4963c80d2bb986b6" providerId="LiveId" clId="{E4860616-9992-4816-A4A3-19FF71D219A8}" dt="2019-02-26T14:51:44.316" v="1542" actId="478"/>
            <ac:spMkLst>
              <pc:docMk/>
              <pc:sldMasterMk cId="1593038486" sldId="2147483648"/>
              <pc:sldLayoutMk cId="2075559214" sldId="2147483668"/>
              <ac:spMk id="17" creationId="{DBD64C67-503C-4C8F-BC63-1339498D8C88}"/>
            </ac:spMkLst>
          </pc:spChg>
          <pc:spChg chg="mod">
            <ac:chgData name="Siw Jonsson" userId="4963c80d2bb986b6" providerId="LiveId" clId="{E4860616-9992-4816-A4A3-19FF71D219A8}" dt="2019-02-26T14:20:05.824" v="1090" actId="14100"/>
            <ac:spMkLst>
              <pc:docMk/>
              <pc:sldMasterMk cId="1593038486" sldId="2147483648"/>
              <pc:sldLayoutMk cId="2075559214" sldId="2147483668"/>
              <ac:spMk id="18" creationId="{C41C46F1-7A17-44CD-AA3C-FE9BCCD03CFF}"/>
            </ac:spMkLst>
          </pc:spChg>
          <pc:spChg chg="add">
            <ac:chgData name="Siw Jonsson" userId="4963c80d2bb986b6" providerId="LiveId" clId="{E4860616-9992-4816-A4A3-19FF71D219A8}" dt="2019-02-26T14:51:45.233" v="1543"/>
            <ac:spMkLst>
              <pc:docMk/>
              <pc:sldMasterMk cId="1593038486" sldId="2147483648"/>
              <pc:sldLayoutMk cId="2075559214" sldId="2147483668"/>
              <ac:spMk id="19" creationId="{2254175C-91D8-4D20-B2C3-A3101E24BC2A}"/>
            </ac:spMkLst>
          </pc:spChg>
          <pc:spChg chg="add mod">
            <ac:chgData name="Siw Jonsson" userId="4963c80d2bb986b6" providerId="LiveId" clId="{E4860616-9992-4816-A4A3-19FF71D219A8}" dt="2019-02-26T14:52:00.541" v="1544" actId="207"/>
            <ac:spMkLst>
              <pc:docMk/>
              <pc:sldMasterMk cId="1593038486" sldId="2147483648"/>
              <pc:sldLayoutMk cId="2075559214" sldId="2147483668"/>
              <ac:spMk id="20" creationId="{76D2CC4D-697D-4E74-8E1A-2DDCEB9D1231}"/>
            </ac:spMkLst>
          </pc:spChg>
          <pc:spChg chg="add mod">
            <ac:chgData name="Siw Jonsson" userId="4963c80d2bb986b6" providerId="LiveId" clId="{E4860616-9992-4816-A4A3-19FF71D219A8}" dt="2019-02-26T14:52:05.822" v="1545" actId="207"/>
            <ac:spMkLst>
              <pc:docMk/>
              <pc:sldMasterMk cId="1593038486" sldId="2147483648"/>
              <pc:sldLayoutMk cId="2075559214" sldId="2147483668"/>
              <ac:spMk id="21" creationId="{150E0A7A-F92D-4189-A3C8-FA922B70E1DC}"/>
            </ac:spMkLst>
          </pc:spChg>
          <pc:spChg chg="add">
            <ac:chgData name="Siw Jonsson" userId="4963c80d2bb986b6" providerId="LiveId" clId="{E4860616-9992-4816-A4A3-19FF71D219A8}" dt="2019-02-26T14:51:45.233" v="1543"/>
            <ac:spMkLst>
              <pc:docMk/>
              <pc:sldMasterMk cId="1593038486" sldId="2147483648"/>
              <pc:sldLayoutMk cId="2075559214" sldId="2147483668"/>
              <ac:spMk id="22" creationId="{0BCC6A3C-433A-412A-9A67-1BAE038D38EA}"/>
            </ac:spMkLst>
          </pc:spChg>
          <pc:spChg chg="add">
            <ac:chgData name="Siw Jonsson" userId="4963c80d2bb986b6" providerId="LiveId" clId="{E4860616-9992-4816-A4A3-19FF71D219A8}" dt="2019-02-26T14:51:45.233" v="1543"/>
            <ac:spMkLst>
              <pc:docMk/>
              <pc:sldMasterMk cId="1593038486" sldId="2147483648"/>
              <pc:sldLayoutMk cId="2075559214" sldId="2147483668"/>
              <ac:spMk id="23" creationId="{AD2A1B6F-1E30-4EE4-AAFF-0CF70AC02030}"/>
            </ac:spMkLst>
          </pc:spChg>
          <pc:spChg chg="add">
            <ac:chgData name="Siw Jonsson" userId="4963c80d2bb986b6" providerId="LiveId" clId="{E4860616-9992-4816-A4A3-19FF71D219A8}" dt="2019-02-26T14:51:45.233" v="1543"/>
            <ac:spMkLst>
              <pc:docMk/>
              <pc:sldMasterMk cId="1593038486" sldId="2147483648"/>
              <pc:sldLayoutMk cId="2075559214" sldId="2147483668"/>
              <ac:spMk id="24" creationId="{B254895F-1DC6-43BF-804E-B24F8FCE7B3D}"/>
            </ac:spMkLst>
          </pc:spChg>
          <pc:spChg chg="mod">
            <ac:chgData name="Siw Jonsson" userId="4963c80d2bb986b6" providerId="LiveId" clId="{E4860616-9992-4816-A4A3-19FF71D219A8}" dt="2019-02-26T12:32:25.039" v="862" actId="14100"/>
            <ac:spMkLst>
              <pc:docMk/>
              <pc:sldMasterMk cId="1593038486" sldId="2147483648"/>
              <pc:sldLayoutMk cId="2075559214" sldId="2147483668"/>
              <ac:spMk id="25" creationId="{0633ED4A-F98D-4F1E-90F5-0F104EB5FF22}"/>
            </ac:spMkLst>
          </pc:spChg>
          <pc:spChg chg="del">
            <ac:chgData name="Siw Jonsson" userId="4963c80d2bb986b6" providerId="LiveId" clId="{E4860616-9992-4816-A4A3-19FF71D219A8}" dt="2019-02-26T14:51:44.316" v="1542" actId="478"/>
            <ac:spMkLst>
              <pc:docMk/>
              <pc:sldMasterMk cId="1593038486" sldId="2147483648"/>
              <pc:sldLayoutMk cId="2075559214" sldId="2147483668"/>
              <ac:spMk id="27" creationId="{D5641088-97EE-43BA-B720-79957B492E5F}"/>
            </ac:spMkLst>
          </pc:spChg>
          <pc:spChg chg="del">
            <ac:chgData name="Siw Jonsson" userId="4963c80d2bb986b6" providerId="LiveId" clId="{E4860616-9992-4816-A4A3-19FF71D219A8}" dt="2019-02-26T14:51:44.316" v="1542" actId="478"/>
            <ac:spMkLst>
              <pc:docMk/>
              <pc:sldMasterMk cId="1593038486" sldId="2147483648"/>
              <pc:sldLayoutMk cId="2075559214" sldId="2147483668"/>
              <ac:spMk id="28" creationId="{5372703E-7714-40C1-9B43-FD4DF046CF1A}"/>
            </ac:spMkLst>
          </pc:spChg>
          <pc:spChg chg="add">
            <ac:chgData name="Siw Jonsson" userId="4963c80d2bb986b6" providerId="LiveId" clId="{E4860616-9992-4816-A4A3-19FF71D219A8}" dt="2019-02-26T14:51:45.233" v="1543"/>
            <ac:spMkLst>
              <pc:docMk/>
              <pc:sldMasterMk cId="1593038486" sldId="2147483648"/>
              <pc:sldLayoutMk cId="2075559214" sldId="2147483668"/>
              <ac:spMk id="29" creationId="{52F56741-ADDD-4791-A6B7-17F11CD6D590}"/>
            </ac:spMkLst>
          </pc:spChg>
          <pc:picChg chg="add del mod modCrop">
            <ac:chgData name="Siw Jonsson" userId="4963c80d2bb986b6" providerId="LiveId" clId="{E4860616-9992-4816-A4A3-19FF71D219A8}" dt="2019-02-26T12:35:45.011" v="967" actId="478"/>
            <ac:picMkLst>
              <pc:docMk/>
              <pc:sldMasterMk cId="1593038486" sldId="2147483648"/>
              <pc:sldLayoutMk cId="2075559214" sldId="2147483668"/>
              <ac:picMk id="2" creationId="{66D2C709-D303-41BB-9987-6C04431043E6}"/>
            </ac:picMkLst>
          </pc:picChg>
        </pc:sldLayoutChg>
        <pc:sldLayoutChg chg="addSp delSp">
          <pc:chgData name="Siw Jonsson" userId="4963c80d2bb986b6" providerId="LiveId" clId="{E4860616-9992-4816-A4A3-19FF71D219A8}" dt="2019-02-26T13:12:46.168" v="996"/>
          <pc:sldLayoutMkLst>
            <pc:docMk/>
            <pc:sldMasterMk cId="1593038486" sldId="2147483648"/>
            <pc:sldLayoutMk cId="3668296358" sldId="2147483669"/>
          </pc:sldLayoutMkLst>
          <pc:spChg chg="del">
            <ac:chgData name="Siw Jonsson" userId="4963c80d2bb986b6" providerId="LiveId" clId="{E4860616-9992-4816-A4A3-19FF71D219A8}" dt="2019-02-26T13:12:04.236" v="994" actId="478"/>
            <ac:spMkLst>
              <pc:docMk/>
              <pc:sldMasterMk cId="1593038486" sldId="2147483648"/>
              <pc:sldLayoutMk cId="3668296358" sldId="2147483669"/>
              <ac:spMk id="3" creationId="{93E57CC2-2C59-4E36-A83D-0DAFFD4500EE}"/>
            </ac:spMkLst>
          </pc:spChg>
          <pc:spChg chg="del">
            <ac:chgData name="Siw Jonsson" userId="4963c80d2bb986b6" providerId="LiveId" clId="{E4860616-9992-4816-A4A3-19FF71D219A8}" dt="2019-02-26T13:12:04.236" v="994" actId="478"/>
            <ac:spMkLst>
              <pc:docMk/>
              <pc:sldMasterMk cId="1593038486" sldId="2147483648"/>
              <pc:sldLayoutMk cId="3668296358" sldId="2147483669"/>
              <ac:spMk id="4" creationId="{2553513D-17A1-4397-9A62-1BF92385D8C9}"/>
            </ac:spMkLst>
          </pc:spChg>
          <pc:spChg chg="add del">
            <ac:chgData name="Siw Jonsson" userId="4963c80d2bb986b6" providerId="LiveId" clId="{E4860616-9992-4816-A4A3-19FF71D219A8}" dt="2019-02-26T13:12:46.168" v="996"/>
            <ac:spMkLst>
              <pc:docMk/>
              <pc:sldMasterMk cId="1593038486" sldId="2147483648"/>
              <pc:sldLayoutMk cId="3668296358" sldId="2147483669"/>
              <ac:spMk id="5" creationId="{D3959B35-4400-4D78-9921-F114B26C17D7}"/>
            </ac:spMkLst>
          </pc:spChg>
          <pc:spChg chg="add del">
            <ac:chgData name="Siw Jonsson" userId="4963c80d2bb986b6" providerId="LiveId" clId="{E4860616-9992-4816-A4A3-19FF71D219A8}" dt="2019-02-26T13:12:46.168" v="996"/>
            <ac:spMkLst>
              <pc:docMk/>
              <pc:sldMasterMk cId="1593038486" sldId="2147483648"/>
              <pc:sldLayoutMk cId="3668296358" sldId="2147483669"/>
              <ac:spMk id="6" creationId="{AD5E0E0B-0337-4F87-8870-7A0506CDDFC3}"/>
            </ac:spMkLst>
          </pc:spChg>
          <pc:spChg chg="add del">
            <ac:chgData name="Siw Jonsson" userId="4963c80d2bb986b6" providerId="LiveId" clId="{E4860616-9992-4816-A4A3-19FF71D219A8}" dt="2019-02-26T13:12:46.168" v="996"/>
            <ac:spMkLst>
              <pc:docMk/>
              <pc:sldMasterMk cId="1593038486" sldId="2147483648"/>
              <pc:sldLayoutMk cId="3668296358" sldId="2147483669"/>
              <ac:spMk id="7" creationId="{F9C31C5C-2804-43F1-A1B4-E8B6A55299AF}"/>
            </ac:spMkLst>
          </pc:spChg>
          <pc:spChg chg="add del">
            <ac:chgData name="Siw Jonsson" userId="4963c80d2bb986b6" providerId="LiveId" clId="{E4860616-9992-4816-A4A3-19FF71D219A8}" dt="2019-02-26T13:12:46.168" v="996"/>
            <ac:spMkLst>
              <pc:docMk/>
              <pc:sldMasterMk cId="1593038486" sldId="2147483648"/>
              <pc:sldLayoutMk cId="3668296358" sldId="2147483669"/>
              <ac:spMk id="8" creationId="{E657E502-956C-41EA-B93C-575E150823A0}"/>
            </ac:spMkLst>
          </pc:spChg>
          <pc:spChg chg="add del">
            <ac:chgData name="Siw Jonsson" userId="4963c80d2bb986b6" providerId="LiveId" clId="{E4860616-9992-4816-A4A3-19FF71D219A8}" dt="2019-02-26T13:12:46.168" v="996"/>
            <ac:spMkLst>
              <pc:docMk/>
              <pc:sldMasterMk cId="1593038486" sldId="2147483648"/>
              <pc:sldLayoutMk cId="3668296358" sldId="2147483669"/>
              <ac:spMk id="9" creationId="{82DC3B67-DD61-4B89-B79C-A98867BDC349}"/>
            </ac:spMkLst>
          </pc:spChg>
          <pc:spChg chg="add del">
            <ac:chgData name="Siw Jonsson" userId="4963c80d2bb986b6" providerId="LiveId" clId="{E4860616-9992-4816-A4A3-19FF71D219A8}" dt="2019-02-26T13:12:46.168" v="996"/>
            <ac:spMkLst>
              <pc:docMk/>
              <pc:sldMasterMk cId="1593038486" sldId="2147483648"/>
              <pc:sldLayoutMk cId="3668296358" sldId="2147483669"/>
              <ac:spMk id="10" creationId="{1A893B20-2744-45E3-9E41-394B5510BA71}"/>
            </ac:spMkLst>
          </pc:spChg>
          <pc:spChg chg="add del">
            <ac:chgData name="Siw Jonsson" userId="4963c80d2bb986b6" providerId="LiveId" clId="{E4860616-9992-4816-A4A3-19FF71D219A8}" dt="2019-02-26T13:12:46.168" v="996"/>
            <ac:spMkLst>
              <pc:docMk/>
              <pc:sldMasterMk cId="1593038486" sldId="2147483648"/>
              <pc:sldLayoutMk cId="3668296358" sldId="2147483669"/>
              <ac:spMk id="11" creationId="{3BC3A2E5-E84E-44F8-856D-B1FC288932D7}"/>
            </ac:spMkLst>
          </pc:spChg>
        </pc:sldLayoutChg>
      </pc:sldMasterChg>
    </pc:docChg>
  </pc:docChgLst>
  <pc:docChgLst>
    <pc:chgData name="Siw Jonsson" userId="4963c80d2bb986b6" providerId="LiveId" clId="{3B3E9D49-FA20-48C2-96FE-E802C5E9B5C2}"/>
    <pc:docChg chg="undo custSel addSld modSld">
      <pc:chgData name="Siw Jonsson" userId="4963c80d2bb986b6" providerId="LiveId" clId="{3B3E9D49-FA20-48C2-96FE-E802C5E9B5C2}" dt="2019-03-20T15:51:20.170" v="1026" actId="20577"/>
      <pc:docMkLst>
        <pc:docMk/>
      </pc:docMkLst>
    </pc:docChg>
  </pc:docChgLst>
  <pc:docChgLst>
    <pc:chgData name="Siw Jonsson" userId="4963c80d2bb986b6" providerId="LiveId" clId="{83AF3FAE-F5EF-4BA8-BC32-4093017768AC}"/>
    <pc:docChg chg="delSld modSld modSection">
      <pc:chgData name="Siw Jonsson" userId="4963c80d2bb986b6" providerId="LiveId" clId="{83AF3FAE-F5EF-4BA8-BC32-4093017768AC}" dt="2019-12-13T11:06:10.853" v="19" actId="47"/>
      <pc:docMkLst>
        <pc:docMk/>
      </pc:docMkLst>
      <pc:sldChg chg="modNotesTx">
        <pc:chgData name="Siw Jonsson" userId="4963c80d2bb986b6" providerId="LiveId" clId="{83AF3FAE-F5EF-4BA8-BC32-4093017768AC}" dt="2019-12-13T11:04:23.485" v="0" actId="20577"/>
        <pc:sldMkLst>
          <pc:docMk/>
          <pc:sldMk cId="2050442288" sldId="260"/>
        </pc:sldMkLst>
      </pc:sldChg>
      <pc:sldChg chg="modNotesTx">
        <pc:chgData name="Siw Jonsson" userId="4963c80d2bb986b6" providerId="LiveId" clId="{83AF3FAE-F5EF-4BA8-BC32-4093017768AC}" dt="2019-12-13T11:04:33.021" v="2" actId="20577"/>
        <pc:sldMkLst>
          <pc:docMk/>
          <pc:sldMk cId="1383737027" sldId="261"/>
        </pc:sldMkLst>
      </pc:sldChg>
      <pc:sldChg chg="del modNotesTx">
        <pc:chgData name="Siw Jonsson" userId="4963c80d2bb986b6" providerId="LiveId" clId="{83AF3FAE-F5EF-4BA8-BC32-4093017768AC}" dt="2019-12-13T11:05:56.059" v="18" actId="47"/>
        <pc:sldMkLst>
          <pc:docMk/>
          <pc:sldMk cId="1200490267" sldId="262"/>
        </pc:sldMkLst>
      </pc:sldChg>
      <pc:sldChg chg="del modNotesTx">
        <pc:chgData name="Siw Jonsson" userId="4963c80d2bb986b6" providerId="LiveId" clId="{83AF3FAE-F5EF-4BA8-BC32-4093017768AC}" dt="2019-12-13T11:06:10.853" v="19" actId="47"/>
        <pc:sldMkLst>
          <pc:docMk/>
          <pc:sldMk cId="2639360459" sldId="263"/>
        </pc:sldMkLst>
      </pc:sldChg>
      <pc:sldChg chg="del modNotesTx">
        <pc:chgData name="Siw Jonsson" userId="4963c80d2bb986b6" providerId="LiveId" clId="{83AF3FAE-F5EF-4BA8-BC32-4093017768AC}" dt="2019-12-13T11:06:10.853" v="19" actId="47"/>
        <pc:sldMkLst>
          <pc:docMk/>
          <pc:sldMk cId="48700550" sldId="264"/>
        </pc:sldMkLst>
      </pc:sldChg>
      <pc:sldChg chg="del modNotesTx">
        <pc:chgData name="Siw Jonsson" userId="4963c80d2bb986b6" providerId="LiveId" clId="{83AF3FAE-F5EF-4BA8-BC32-4093017768AC}" dt="2019-12-13T11:06:10.853" v="19" actId="47"/>
        <pc:sldMkLst>
          <pc:docMk/>
          <pc:sldMk cId="3717492474" sldId="265"/>
        </pc:sldMkLst>
      </pc:sldChg>
      <pc:sldChg chg="del modNotesTx">
        <pc:chgData name="Siw Jonsson" userId="4963c80d2bb986b6" providerId="LiveId" clId="{83AF3FAE-F5EF-4BA8-BC32-4093017768AC}" dt="2019-12-13T11:06:10.853" v="19" actId="47"/>
        <pc:sldMkLst>
          <pc:docMk/>
          <pc:sldMk cId="912776545" sldId="266"/>
        </pc:sldMkLst>
      </pc:sldChg>
      <pc:sldChg chg="del modNotesTx">
        <pc:chgData name="Siw Jonsson" userId="4963c80d2bb986b6" providerId="LiveId" clId="{83AF3FAE-F5EF-4BA8-BC32-4093017768AC}" dt="2019-12-13T11:06:10.853" v="19" actId="47"/>
        <pc:sldMkLst>
          <pc:docMk/>
          <pc:sldMk cId="3516193967" sldId="267"/>
        </pc:sldMkLst>
      </pc:sldChg>
      <pc:sldChg chg="del modNotesTx">
        <pc:chgData name="Siw Jonsson" userId="4963c80d2bb986b6" providerId="LiveId" clId="{83AF3FAE-F5EF-4BA8-BC32-4093017768AC}" dt="2019-12-13T11:06:10.853" v="19" actId="47"/>
        <pc:sldMkLst>
          <pc:docMk/>
          <pc:sldMk cId="1216143994" sldId="268"/>
        </pc:sldMkLst>
      </pc:sldChg>
      <pc:sldChg chg="del modNotesTx">
        <pc:chgData name="Siw Jonsson" userId="4963c80d2bb986b6" providerId="LiveId" clId="{83AF3FAE-F5EF-4BA8-BC32-4093017768AC}" dt="2019-12-13T11:06:10.853" v="19" actId="47"/>
        <pc:sldMkLst>
          <pc:docMk/>
          <pc:sldMk cId="1023098091" sldId="269"/>
        </pc:sldMkLst>
      </pc:sldChg>
      <pc:sldChg chg="del modNotesTx">
        <pc:chgData name="Siw Jonsson" userId="4963c80d2bb986b6" providerId="LiveId" clId="{83AF3FAE-F5EF-4BA8-BC32-4093017768AC}" dt="2019-12-13T11:06:10.853" v="19" actId="47"/>
        <pc:sldMkLst>
          <pc:docMk/>
          <pc:sldMk cId="272351533" sldId="270"/>
        </pc:sldMkLst>
      </pc:sldChg>
      <pc:sldChg chg="del modNotesTx">
        <pc:chgData name="Siw Jonsson" userId="4963c80d2bb986b6" providerId="LiveId" clId="{83AF3FAE-F5EF-4BA8-BC32-4093017768AC}" dt="2019-12-13T11:06:10.853" v="19" actId="47"/>
        <pc:sldMkLst>
          <pc:docMk/>
          <pc:sldMk cId="722652698" sldId="271"/>
        </pc:sldMkLst>
      </pc:sldChg>
      <pc:sldChg chg="del modNotesTx">
        <pc:chgData name="Siw Jonsson" userId="4963c80d2bb986b6" providerId="LiveId" clId="{83AF3FAE-F5EF-4BA8-BC32-4093017768AC}" dt="2019-12-13T11:06:10.853" v="19" actId="47"/>
        <pc:sldMkLst>
          <pc:docMk/>
          <pc:sldMk cId="2201882260" sldId="272"/>
        </pc:sldMkLst>
      </pc:sldChg>
      <pc:sldChg chg="del modNotesTx">
        <pc:chgData name="Siw Jonsson" userId="4963c80d2bb986b6" providerId="LiveId" clId="{83AF3FAE-F5EF-4BA8-BC32-4093017768AC}" dt="2019-12-13T11:06:10.853" v="19" actId="47"/>
        <pc:sldMkLst>
          <pc:docMk/>
          <pc:sldMk cId="3493894422" sldId="273"/>
        </pc:sldMkLst>
      </pc:sldChg>
      <pc:sldChg chg="del modNotesTx">
        <pc:chgData name="Siw Jonsson" userId="4963c80d2bb986b6" providerId="LiveId" clId="{83AF3FAE-F5EF-4BA8-BC32-4093017768AC}" dt="2019-12-13T11:06:10.853" v="19" actId="47"/>
        <pc:sldMkLst>
          <pc:docMk/>
          <pc:sldMk cId="3895555057" sldId="274"/>
        </pc:sldMkLst>
      </pc:sldChg>
      <pc:sldChg chg="del modNotesTx">
        <pc:chgData name="Siw Jonsson" userId="4963c80d2bb986b6" providerId="LiveId" clId="{83AF3FAE-F5EF-4BA8-BC32-4093017768AC}" dt="2019-12-13T11:06:10.853" v="19" actId="47"/>
        <pc:sldMkLst>
          <pc:docMk/>
          <pc:sldMk cId="2148010928" sldId="275"/>
        </pc:sldMkLst>
      </pc:sldChg>
      <pc:sldChg chg="del modNotesTx">
        <pc:chgData name="Siw Jonsson" userId="4963c80d2bb986b6" providerId="LiveId" clId="{83AF3FAE-F5EF-4BA8-BC32-4093017768AC}" dt="2019-12-13T11:06:10.853" v="19" actId="47"/>
        <pc:sldMkLst>
          <pc:docMk/>
          <pc:sldMk cId="3560539267" sldId="276"/>
        </pc:sldMkLst>
      </pc:sldChg>
      <pc:sldChg chg="del modNotesTx">
        <pc:chgData name="Siw Jonsson" userId="4963c80d2bb986b6" providerId="LiveId" clId="{83AF3FAE-F5EF-4BA8-BC32-4093017768AC}" dt="2019-12-13T11:06:10.853" v="19" actId="47"/>
        <pc:sldMkLst>
          <pc:docMk/>
          <pc:sldMk cId="1069571226" sldId="277"/>
        </pc:sldMkLst>
      </pc:sldChg>
    </pc:docChg>
  </pc:docChgLst>
  <pc:docChgLst>
    <pc:chgData name="Siw Jonsson" userId="4963c80d2bb986b6" providerId="LiveId" clId="{1FDC876B-7840-46C4-8D7C-705B8A72DB50}"/>
    <pc:docChg chg="undo custSel delSld modSld sldOrd modMainMaster delSection modSection">
      <pc:chgData name="Siw Jonsson" userId="4963c80d2bb986b6" providerId="LiveId" clId="{1FDC876B-7840-46C4-8D7C-705B8A72DB50}" dt="2019-11-15T21:18:34.589" v="3127" actId="17846"/>
      <pc:docMkLst>
        <pc:docMk/>
      </pc:docMkLst>
      <pc:sldChg chg="ord modNotesTx">
        <pc:chgData name="Siw Jonsson" userId="4963c80d2bb986b6" providerId="LiveId" clId="{1FDC876B-7840-46C4-8D7C-705B8A72DB50}" dt="2019-11-15T21:12:05.319" v="2921" actId="20577"/>
        <pc:sldMkLst>
          <pc:docMk/>
          <pc:sldMk cId="2050442288" sldId="260"/>
        </pc:sldMkLst>
      </pc:sldChg>
      <pc:sldChg chg="addSp delSp modSp ord modNotesTx">
        <pc:chgData name="Siw Jonsson" userId="4963c80d2bb986b6" providerId="LiveId" clId="{1FDC876B-7840-46C4-8D7C-705B8A72DB50}" dt="2019-11-15T21:10:14.433" v="2846" actId="113"/>
        <pc:sldMkLst>
          <pc:docMk/>
          <pc:sldMk cId="1383737027" sldId="261"/>
        </pc:sldMkLst>
        <pc:spChg chg="add del mod">
          <ac:chgData name="Siw Jonsson" userId="4963c80d2bb986b6" providerId="LiveId" clId="{1FDC876B-7840-46C4-8D7C-705B8A72DB50}" dt="2019-11-15T20:12:42.572" v="65"/>
          <ac:spMkLst>
            <pc:docMk/>
            <pc:sldMk cId="1383737027" sldId="261"/>
            <ac:spMk id="2" creationId="{DF53396F-8469-4B77-B3C1-EFB66CDDED01}"/>
          </ac:spMkLst>
        </pc:spChg>
        <pc:spChg chg="add del mod">
          <ac:chgData name="Siw Jonsson" userId="4963c80d2bb986b6" providerId="LiveId" clId="{1FDC876B-7840-46C4-8D7C-705B8A72DB50}" dt="2019-11-15T20:12:42.572" v="65"/>
          <ac:spMkLst>
            <pc:docMk/>
            <pc:sldMk cId="1383737027" sldId="261"/>
            <ac:spMk id="3" creationId="{EF4DE34B-69CC-4B16-80A1-377C608C334A}"/>
          </ac:spMkLst>
        </pc:spChg>
        <pc:spChg chg="del">
          <ac:chgData name="Siw Jonsson" userId="4963c80d2bb986b6" providerId="LiveId" clId="{1FDC876B-7840-46C4-8D7C-705B8A72DB50}" dt="2019-11-15T20:12:42.572" v="65"/>
          <ac:spMkLst>
            <pc:docMk/>
            <pc:sldMk cId="1383737027" sldId="261"/>
            <ac:spMk id="6" creationId="{6E0269A5-103F-4340-BDA4-63F3040A8671}"/>
          </ac:spMkLst>
        </pc:spChg>
        <pc:spChg chg="del">
          <ac:chgData name="Siw Jonsson" userId="4963c80d2bb986b6" providerId="LiveId" clId="{1FDC876B-7840-46C4-8D7C-705B8A72DB50}" dt="2019-11-15T20:12:42.572" v="65"/>
          <ac:spMkLst>
            <pc:docMk/>
            <pc:sldMk cId="1383737027" sldId="261"/>
            <ac:spMk id="7" creationId="{AF1F549B-36AF-47BD-841E-AEE18DFB6A8F}"/>
          </ac:spMkLst>
        </pc:spChg>
        <pc:spChg chg="add mod">
          <ac:chgData name="Siw Jonsson" userId="4963c80d2bb986b6" providerId="LiveId" clId="{1FDC876B-7840-46C4-8D7C-705B8A72DB50}" dt="2019-11-15T20:12:42.572" v="65"/>
          <ac:spMkLst>
            <pc:docMk/>
            <pc:sldMk cId="1383737027" sldId="261"/>
            <ac:spMk id="8" creationId="{C4924E90-F7CA-4959-8965-ED930A520376}"/>
          </ac:spMkLst>
        </pc:spChg>
        <pc:spChg chg="add mod">
          <ac:chgData name="Siw Jonsson" userId="4963c80d2bb986b6" providerId="LiveId" clId="{1FDC876B-7840-46C4-8D7C-705B8A72DB50}" dt="2019-11-15T20:12:42.572" v="65"/>
          <ac:spMkLst>
            <pc:docMk/>
            <pc:sldMk cId="1383737027" sldId="261"/>
            <ac:spMk id="9" creationId="{4559842E-619C-4A25-AF1D-5C053C4AF8EF}"/>
          </ac:spMkLst>
        </pc:spChg>
      </pc:sldChg>
      <pc:sldChg chg="ord modNotesTx">
        <pc:chgData name="Siw Jonsson" userId="4963c80d2bb986b6" providerId="LiveId" clId="{1FDC876B-7840-46C4-8D7C-705B8A72DB50}" dt="2019-11-15T21:12:50.634" v="2940" actId="20577"/>
        <pc:sldMkLst>
          <pc:docMk/>
          <pc:sldMk cId="1200490267" sldId="262"/>
        </pc:sldMkLst>
      </pc:sldChg>
      <pc:sldChg chg="ord modNotesTx">
        <pc:chgData name="Siw Jonsson" userId="4963c80d2bb986b6" providerId="LiveId" clId="{1FDC876B-7840-46C4-8D7C-705B8A72DB50}" dt="2019-11-15T21:15:41.089" v="3104" actId="20577"/>
        <pc:sldMkLst>
          <pc:docMk/>
          <pc:sldMk cId="2639360459" sldId="263"/>
        </pc:sldMkLst>
      </pc:sldChg>
      <pc:sldChg chg="ord modNotesTx">
        <pc:chgData name="Siw Jonsson" userId="4963c80d2bb986b6" providerId="LiveId" clId="{1FDC876B-7840-46C4-8D7C-705B8A72DB50}" dt="2019-11-15T21:03:05.912" v="2366"/>
        <pc:sldMkLst>
          <pc:docMk/>
          <pc:sldMk cId="48700550" sldId="264"/>
        </pc:sldMkLst>
      </pc:sldChg>
      <pc:sldChg chg="del">
        <pc:chgData name="Siw Jonsson" userId="4963c80d2bb986b6" providerId="LiveId" clId="{1FDC876B-7840-46C4-8D7C-705B8A72DB50}" dt="2019-11-15T20:24:38.880" v="66" actId="2696"/>
        <pc:sldMkLst>
          <pc:docMk/>
          <pc:sldMk cId="696483098" sldId="264"/>
        </pc:sldMkLst>
      </pc:sldChg>
      <pc:sldChg chg="del">
        <pc:chgData name="Siw Jonsson" userId="4963c80d2bb986b6" providerId="LiveId" clId="{1FDC876B-7840-46C4-8D7C-705B8A72DB50}" dt="2019-11-15T20:24:38.880" v="66" actId="2696"/>
        <pc:sldMkLst>
          <pc:docMk/>
          <pc:sldMk cId="2193054499" sldId="265"/>
        </pc:sldMkLst>
      </pc:sldChg>
      <pc:sldChg chg="modSp ord modNotesTx">
        <pc:chgData name="Siw Jonsson" userId="4963c80d2bb986b6" providerId="LiveId" clId="{1FDC876B-7840-46C4-8D7C-705B8A72DB50}" dt="2019-11-15T21:02:49.541" v="2364" actId="20577"/>
        <pc:sldMkLst>
          <pc:docMk/>
          <pc:sldMk cId="3717492474" sldId="265"/>
        </pc:sldMkLst>
        <pc:picChg chg="ord">
          <ac:chgData name="Siw Jonsson" userId="4963c80d2bb986b6" providerId="LiveId" clId="{1FDC876B-7840-46C4-8D7C-705B8A72DB50}" dt="2019-11-15T20:47:02.837" v="1619" actId="167"/>
          <ac:picMkLst>
            <pc:docMk/>
            <pc:sldMk cId="3717492474" sldId="265"/>
            <ac:picMk id="5" creationId="{396DB475-1982-4F30-985A-B708AD6E451F}"/>
          </ac:picMkLst>
        </pc:picChg>
      </pc:sldChg>
      <pc:sldChg chg="ord modNotesTx">
        <pc:chgData name="Siw Jonsson" userId="4963c80d2bb986b6" providerId="LiveId" clId="{1FDC876B-7840-46C4-8D7C-705B8A72DB50}" dt="2019-11-15T21:14:07.531" v="3087" actId="113"/>
        <pc:sldMkLst>
          <pc:docMk/>
          <pc:sldMk cId="912776545" sldId="266"/>
        </pc:sldMkLst>
      </pc:sldChg>
      <pc:sldChg chg="ord modNotesTx">
        <pc:chgData name="Siw Jonsson" userId="4963c80d2bb986b6" providerId="LiveId" clId="{1FDC876B-7840-46C4-8D7C-705B8A72DB50}" dt="2019-11-15T20:53:39.101" v="1934" actId="113"/>
        <pc:sldMkLst>
          <pc:docMk/>
          <pc:sldMk cId="3516193967" sldId="267"/>
        </pc:sldMkLst>
      </pc:sldChg>
      <pc:sldChg chg="ord modNotesTx">
        <pc:chgData name="Siw Jonsson" userId="4963c80d2bb986b6" providerId="LiveId" clId="{1FDC876B-7840-46C4-8D7C-705B8A72DB50}" dt="2019-11-15T20:54:28.788" v="1971" actId="113"/>
        <pc:sldMkLst>
          <pc:docMk/>
          <pc:sldMk cId="1216143994" sldId="268"/>
        </pc:sldMkLst>
      </pc:sldChg>
      <pc:sldChg chg="ord modNotesTx">
        <pc:chgData name="Siw Jonsson" userId="4963c80d2bb986b6" providerId="LiveId" clId="{1FDC876B-7840-46C4-8D7C-705B8A72DB50}" dt="2019-11-15T20:54:45.030" v="1988" actId="113"/>
        <pc:sldMkLst>
          <pc:docMk/>
          <pc:sldMk cId="1023098091" sldId="269"/>
        </pc:sldMkLst>
      </pc:sldChg>
      <pc:sldChg chg="ord modNotesTx">
        <pc:chgData name="Siw Jonsson" userId="4963c80d2bb986b6" providerId="LiveId" clId="{1FDC876B-7840-46C4-8D7C-705B8A72DB50}" dt="2019-11-15T20:55:11.746" v="2005" actId="113"/>
        <pc:sldMkLst>
          <pc:docMk/>
          <pc:sldMk cId="272351533" sldId="270"/>
        </pc:sldMkLst>
      </pc:sldChg>
      <pc:sldChg chg="ord modNotesTx">
        <pc:chgData name="Siw Jonsson" userId="4963c80d2bb986b6" providerId="LiveId" clId="{1FDC876B-7840-46C4-8D7C-705B8A72DB50}" dt="2019-11-15T21:15:22.119" v="3099" actId="20577"/>
        <pc:sldMkLst>
          <pc:docMk/>
          <pc:sldMk cId="722652698" sldId="271"/>
        </pc:sldMkLst>
      </pc:sldChg>
      <pc:sldChg chg="ord modNotesTx">
        <pc:chgData name="Siw Jonsson" userId="4963c80d2bb986b6" providerId="LiveId" clId="{1FDC876B-7840-46C4-8D7C-705B8A72DB50}" dt="2019-11-15T21:15:56.089" v="3106" actId="20577"/>
        <pc:sldMkLst>
          <pc:docMk/>
          <pc:sldMk cId="2201882260" sldId="272"/>
        </pc:sldMkLst>
      </pc:sldChg>
      <pc:sldChg chg="ord modNotesTx">
        <pc:chgData name="Siw Jonsson" userId="4963c80d2bb986b6" providerId="LiveId" clId="{1FDC876B-7840-46C4-8D7C-705B8A72DB50}" dt="2019-11-15T21:04:15.032" v="2454" actId="113"/>
        <pc:sldMkLst>
          <pc:docMk/>
          <pc:sldMk cId="3493894422" sldId="273"/>
        </pc:sldMkLst>
      </pc:sldChg>
      <pc:sldChg chg="ord modNotesTx">
        <pc:chgData name="Siw Jonsson" userId="4963c80d2bb986b6" providerId="LiveId" clId="{1FDC876B-7840-46C4-8D7C-705B8A72DB50}" dt="2019-11-15T21:17:25.529" v="3123" actId="6549"/>
        <pc:sldMkLst>
          <pc:docMk/>
          <pc:sldMk cId="3895555057" sldId="274"/>
        </pc:sldMkLst>
      </pc:sldChg>
      <pc:sldChg chg="ord modNotesTx">
        <pc:chgData name="Siw Jonsson" userId="4963c80d2bb986b6" providerId="LiveId" clId="{1FDC876B-7840-46C4-8D7C-705B8A72DB50}" dt="2019-11-15T21:16:40.698" v="3111" actId="20577"/>
        <pc:sldMkLst>
          <pc:docMk/>
          <pc:sldMk cId="2148010928" sldId="275"/>
        </pc:sldMkLst>
      </pc:sldChg>
      <pc:sldChg chg="ord modNotesTx">
        <pc:chgData name="Siw Jonsson" userId="4963c80d2bb986b6" providerId="LiveId" clId="{1FDC876B-7840-46C4-8D7C-705B8A72DB50}" dt="2019-11-15T21:17:16.602" v="3121" actId="6549"/>
        <pc:sldMkLst>
          <pc:docMk/>
          <pc:sldMk cId="3560539267" sldId="276"/>
        </pc:sldMkLst>
      </pc:sldChg>
      <pc:sldChg chg="ord modNotesTx">
        <pc:chgData name="Siw Jonsson" userId="4963c80d2bb986b6" providerId="LiveId" clId="{1FDC876B-7840-46C4-8D7C-705B8A72DB50}" dt="2019-11-15T21:17:19.935" v="3122" actId="6549"/>
        <pc:sldMkLst>
          <pc:docMk/>
          <pc:sldMk cId="1069571226" sldId="277"/>
        </pc:sldMkLst>
      </pc:sldChg>
      <pc:sldChg chg="del modNotesTx">
        <pc:chgData name="Siw Jonsson" userId="4963c80d2bb986b6" providerId="LiveId" clId="{1FDC876B-7840-46C4-8D7C-705B8A72DB50}" dt="2019-11-15T21:17:57.856" v="3124" actId="2696"/>
        <pc:sldMkLst>
          <pc:docMk/>
          <pc:sldMk cId="1487275835" sldId="278"/>
        </pc:sldMkLst>
      </pc:sldChg>
      <pc:sldChg chg="del modNotesTx">
        <pc:chgData name="Siw Jonsson" userId="4963c80d2bb986b6" providerId="LiveId" clId="{1FDC876B-7840-46C4-8D7C-705B8A72DB50}" dt="2019-11-15T21:18:00.043" v="3125" actId="2696"/>
        <pc:sldMkLst>
          <pc:docMk/>
          <pc:sldMk cId="34637314" sldId="279"/>
        </pc:sldMkLst>
      </pc:sldChg>
      <pc:sldMasterChg chg="addSp delSp modSp mod modSldLayout">
        <pc:chgData name="Siw Jonsson" userId="4963c80d2bb986b6" providerId="LiveId" clId="{1FDC876B-7840-46C4-8D7C-705B8A72DB50}" dt="2019-11-15T20:51:09.217" v="1901" actId="6013"/>
        <pc:sldMasterMkLst>
          <pc:docMk/>
          <pc:sldMasterMk cId="1593038486" sldId="2147483648"/>
        </pc:sldMasterMkLst>
        <pc:spChg chg="add del mod">
          <ac:chgData name="Siw Jonsson" userId="4963c80d2bb986b6" providerId="LiveId" clId="{1FDC876B-7840-46C4-8D7C-705B8A72DB50}" dt="2019-11-15T19:35:49.286" v="30" actId="478"/>
          <ac:spMkLst>
            <pc:docMk/>
            <pc:sldMasterMk cId="1593038486" sldId="2147483648"/>
            <ac:spMk id="5" creationId="{EFE2C16B-E903-41B2-B632-859D4A989952}"/>
          </ac:spMkLst>
        </pc:spChg>
        <pc:picChg chg="mod">
          <ac:chgData name="Siw Jonsson" userId="4963c80d2bb986b6" providerId="LiveId" clId="{1FDC876B-7840-46C4-8D7C-705B8A72DB50}" dt="2019-11-15T19:35:44.610" v="29" actId="1076"/>
          <ac:picMkLst>
            <pc:docMk/>
            <pc:sldMasterMk cId="1593038486" sldId="2147483648"/>
            <ac:picMk id="13" creationId="{60625E9C-597E-4058-BE5C-6209D5897E9F}"/>
          </ac:picMkLst>
        </pc:picChg>
        <pc:sldLayoutChg chg="modSp">
          <pc:chgData name="Siw Jonsson" userId="4963c80d2bb986b6" providerId="LiveId" clId="{1FDC876B-7840-46C4-8D7C-705B8A72DB50}" dt="2019-11-15T19:38:28.157" v="48" actId="1076"/>
          <pc:sldLayoutMkLst>
            <pc:docMk/>
            <pc:sldMasterMk cId="1593038486" sldId="2147483648"/>
            <pc:sldLayoutMk cId="4288205966" sldId="2147483652"/>
          </pc:sldLayoutMkLst>
          <pc:spChg chg="mod">
            <ac:chgData name="Siw Jonsson" userId="4963c80d2bb986b6" providerId="LiveId" clId="{1FDC876B-7840-46C4-8D7C-705B8A72DB50}" dt="2019-11-15T19:38:28.157" v="48" actId="1076"/>
            <ac:spMkLst>
              <pc:docMk/>
              <pc:sldMasterMk cId="1593038486" sldId="2147483648"/>
              <pc:sldLayoutMk cId="4288205966" sldId="2147483652"/>
              <ac:spMk id="17" creationId="{55FB6CE1-E2DC-41AE-83E0-456D3E0C06B9}"/>
            </ac:spMkLst>
          </pc:spChg>
        </pc:sldLayoutChg>
        <pc:sldLayoutChg chg="modSp">
          <pc:chgData name="Siw Jonsson" userId="4963c80d2bb986b6" providerId="LiveId" clId="{1FDC876B-7840-46C4-8D7C-705B8A72DB50}" dt="2019-11-15T19:40:06.717" v="64" actId="1076"/>
          <pc:sldLayoutMkLst>
            <pc:docMk/>
            <pc:sldMasterMk cId="1593038486" sldId="2147483648"/>
            <pc:sldLayoutMk cId="330799234" sldId="2147483655"/>
          </pc:sldLayoutMkLst>
          <pc:spChg chg="mod">
            <ac:chgData name="Siw Jonsson" userId="4963c80d2bb986b6" providerId="LiveId" clId="{1FDC876B-7840-46C4-8D7C-705B8A72DB50}" dt="2019-11-15T19:40:06.717" v="64" actId="1076"/>
            <ac:spMkLst>
              <pc:docMk/>
              <pc:sldMasterMk cId="1593038486" sldId="2147483648"/>
              <pc:sldLayoutMk cId="330799234" sldId="2147483655"/>
              <ac:spMk id="16" creationId="{06B99778-BB26-4576-A7F3-A485437103B0}"/>
            </ac:spMkLst>
          </pc:spChg>
        </pc:sldLayoutChg>
        <pc:sldLayoutChg chg="modSp">
          <pc:chgData name="Siw Jonsson" userId="4963c80d2bb986b6" providerId="LiveId" clId="{1FDC876B-7840-46C4-8D7C-705B8A72DB50}" dt="2019-11-15T19:39:01.915" v="52" actId="1076"/>
          <pc:sldLayoutMkLst>
            <pc:docMk/>
            <pc:sldMasterMk cId="1593038486" sldId="2147483648"/>
            <pc:sldLayoutMk cId="2063668959" sldId="2147483657"/>
          </pc:sldLayoutMkLst>
          <pc:spChg chg="mod">
            <ac:chgData name="Siw Jonsson" userId="4963c80d2bb986b6" providerId="LiveId" clId="{1FDC876B-7840-46C4-8D7C-705B8A72DB50}" dt="2019-11-15T19:39:01.915" v="52" actId="1076"/>
            <ac:spMkLst>
              <pc:docMk/>
              <pc:sldMasterMk cId="1593038486" sldId="2147483648"/>
              <pc:sldLayoutMk cId="2063668959" sldId="2147483657"/>
              <ac:spMk id="12" creationId="{9BAC71A1-8DEC-495F-836D-F2EED43DCC6D}"/>
            </ac:spMkLst>
          </pc:spChg>
        </pc:sldLayoutChg>
        <pc:sldLayoutChg chg="modSp">
          <pc:chgData name="Siw Jonsson" userId="4963c80d2bb986b6" providerId="LiveId" clId="{1FDC876B-7840-46C4-8D7C-705B8A72DB50}" dt="2019-11-15T19:36:35.441" v="36" actId="1076"/>
          <pc:sldLayoutMkLst>
            <pc:docMk/>
            <pc:sldMasterMk cId="1593038486" sldId="2147483648"/>
            <pc:sldLayoutMk cId="1587481120" sldId="2147483662"/>
          </pc:sldLayoutMkLst>
          <pc:spChg chg="mod">
            <ac:chgData name="Siw Jonsson" userId="4963c80d2bb986b6" providerId="LiveId" clId="{1FDC876B-7840-46C4-8D7C-705B8A72DB50}" dt="2019-11-15T19:36:35.441" v="36" actId="1076"/>
            <ac:spMkLst>
              <pc:docMk/>
              <pc:sldMasterMk cId="1593038486" sldId="2147483648"/>
              <pc:sldLayoutMk cId="1587481120" sldId="2147483662"/>
              <ac:spMk id="20" creationId="{45FF739B-D283-4629-B76C-60BD421BF993}"/>
            </ac:spMkLst>
          </pc:spChg>
        </pc:sldLayoutChg>
        <pc:sldLayoutChg chg="modSp">
          <pc:chgData name="Siw Jonsson" userId="4963c80d2bb986b6" providerId="LiveId" clId="{1FDC876B-7840-46C4-8D7C-705B8A72DB50}" dt="2019-11-15T19:37:18.299" v="40" actId="1076"/>
          <pc:sldLayoutMkLst>
            <pc:docMk/>
            <pc:sldMasterMk cId="1593038486" sldId="2147483648"/>
            <pc:sldLayoutMk cId="1312294695" sldId="2147483664"/>
          </pc:sldLayoutMkLst>
          <pc:spChg chg="mod">
            <ac:chgData name="Siw Jonsson" userId="4963c80d2bb986b6" providerId="LiveId" clId="{1FDC876B-7840-46C4-8D7C-705B8A72DB50}" dt="2019-11-15T19:37:18.299" v="40" actId="1076"/>
            <ac:spMkLst>
              <pc:docMk/>
              <pc:sldMasterMk cId="1593038486" sldId="2147483648"/>
              <pc:sldLayoutMk cId="1312294695" sldId="2147483664"/>
              <ac:spMk id="11" creationId="{D95D87D3-1DC5-4B8C-9384-ED566B544DAF}"/>
            </ac:spMkLst>
          </pc:spChg>
        </pc:sldLayoutChg>
        <pc:sldLayoutChg chg="modSp">
          <pc:chgData name="Siw Jonsson" userId="4963c80d2bb986b6" providerId="LiveId" clId="{1FDC876B-7840-46C4-8D7C-705B8A72DB50}" dt="2019-11-15T19:37:57.870" v="44" actId="1076"/>
          <pc:sldLayoutMkLst>
            <pc:docMk/>
            <pc:sldMasterMk cId="1593038486" sldId="2147483648"/>
            <pc:sldLayoutMk cId="4099869149" sldId="2147483665"/>
          </pc:sldLayoutMkLst>
          <pc:spChg chg="mod">
            <ac:chgData name="Siw Jonsson" userId="4963c80d2bb986b6" providerId="LiveId" clId="{1FDC876B-7840-46C4-8D7C-705B8A72DB50}" dt="2019-11-15T19:37:57.870" v="44" actId="1076"/>
            <ac:spMkLst>
              <pc:docMk/>
              <pc:sldMasterMk cId="1593038486" sldId="2147483648"/>
              <pc:sldLayoutMk cId="4099869149" sldId="2147483665"/>
              <ac:spMk id="12" creationId="{0B536D95-D350-49E7-B438-2CCB1FA9EB72}"/>
            </ac:spMkLst>
          </pc:spChg>
        </pc:sldLayoutChg>
        <pc:sldLayoutChg chg="modSp">
          <pc:chgData name="Siw Jonsson" userId="4963c80d2bb986b6" providerId="LiveId" clId="{1FDC876B-7840-46C4-8D7C-705B8A72DB50}" dt="2019-11-15T19:39:47.132" v="60" actId="1076"/>
          <pc:sldLayoutMkLst>
            <pc:docMk/>
            <pc:sldMasterMk cId="1593038486" sldId="2147483648"/>
            <pc:sldLayoutMk cId="423370208" sldId="2147483666"/>
          </pc:sldLayoutMkLst>
          <pc:spChg chg="mod">
            <ac:chgData name="Siw Jonsson" userId="4963c80d2bb986b6" providerId="LiveId" clId="{1FDC876B-7840-46C4-8D7C-705B8A72DB50}" dt="2019-11-15T19:39:47.132" v="60" actId="1076"/>
            <ac:spMkLst>
              <pc:docMk/>
              <pc:sldMasterMk cId="1593038486" sldId="2147483648"/>
              <pc:sldLayoutMk cId="423370208" sldId="2147483666"/>
              <ac:spMk id="14" creationId="{5C076335-8EBC-434A-8577-F7188DBE1C5C}"/>
            </ac:spMkLst>
          </pc:spChg>
        </pc:sldLayoutChg>
        <pc:sldLayoutChg chg="modSp">
          <pc:chgData name="Siw Jonsson" userId="4963c80d2bb986b6" providerId="LiveId" clId="{1FDC876B-7840-46C4-8D7C-705B8A72DB50}" dt="2019-11-15T19:39:25.110" v="56" actId="1076"/>
          <pc:sldLayoutMkLst>
            <pc:docMk/>
            <pc:sldMasterMk cId="1593038486" sldId="2147483648"/>
            <pc:sldLayoutMk cId="3898164706" sldId="2147483667"/>
          </pc:sldLayoutMkLst>
          <pc:spChg chg="mod">
            <ac:chgData name="Siw Jonsson" userId="4963c80d2bb986b6" providerId="LiveId" clId="{1FDC876B-7840-46C4-8D7C-705B8A72DB50}" dt="2019-11-15T19:39:25.110" v="56" actId="1076"/>
            <ac:spMkLst>
              <pc:docMk/>
              <pc:sldMasterMk cId="1593038486" sldId="2147483648"/>
              <pc:sldLayoutMk cId="3898164706" sldId="2147483667"/>
              <ac:spMk id="11" creationId="{634FC945-7CD1-4F80-83C1-08CAD64F37CA}"/>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5BA32-8F77-42BF-9780-2B182F39132B}" type="datetimeFigureOut">
              <a:rPr lang="sv-SE" smtClean="0"/>
              <a:t>2023-12-21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30A4C-A62F-4C5F-AE11-DB0DCA7FF3CA}" type="slidenum">
              <a:rPr lang="sv-SE" smtClean="0"/>
              <a:t>‹#›</a:t>
            </a:fld>
            <a:endParaRPr lang="sv-SE"/>
          </a:p>
        </p:txBody>
      </p:sp>
    </p:spTree>
    <p:extLst>
      <p:ext uri="{BB962C8B-B14F-4D97-AF65-F5344CB8AC3E}">
        <p14:creationId xmlns:p14="http://schemas.microsoft.com/office/powerpoint/2010/main" val="3511015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p:txBody>
      </p:sp>
      <p:sp>
        <p:nvSpPr>
          <p:cNvPr id="4" name="Platshållare för bildnummer 3"/>
          <p:cNvSpPr>
            <a:spLocks noGrp="1"/>
          </p:cNvSpPr>
          <p:nvPr>
            <p:ph type="sldNum" sz="quarter" idx="5"/>
          </p:nvPr>
        </p:nvSpPr>
        <p:spPr/>
        <p:txBody>
          <a:bodyPr/>
          <a:lstStyle/>
          <a:p>
            <a:fld id="{42030A4C-A62F-4C5F-AE11-DB0DCA7FF3CA}" type="slidenum">
              <a:rPr lang="sv-SE" smtClean="0"/>
              <a:t>1</a:t>
            </a:fld>
            <a:endParaRPr lang="sv-SE"/>
          </a:p>
        </p:txBody>
      </p:sp>
    </p:spTree>
    <p:extLst>
      <p:ext uri="{BB962C8B-B14F-4D97-AF65-F5344CB8AC3E}">
        <p14:creationId xmlns:p14="http://schemas.microsoft.com/office/powerpoint/2010/main" val="5645288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tx1">
            <a:lumMod val="85000"/>
          </a:schemeClr>
        </a:solidFill>
        <a:effectLst/>
      </p:bgPr>
    </p:bg>
    <p:spTree>
      <p:nvGrpSpPr>
        <p:cNvPr id="1" name=""/>
        <p:cNvGrpSpPr/>
        <p:nvPr/>
      </p:nvGrpSpPr>
      <p:grpSpPr>
        <a:xfrm>
          <a:off x="0" y="0"/>
          <a:ext cx="0" cy="0"/>
          <a:chOff x="0" y="0"/>
          <a:chExt cx="0" cy="0"/>
        </a:xfrm>
      </p:grpSpPr>
      <p:sp>
        <p:nvSpPr>
          <p:cNvPr id="46" name="Platshållare för bild 45">
            <a:extLst>
              <a:ext uri="{FF2B5EF4-FFF2-40B4-BE49-F238E27FC236}">
                <a16:creationId xmlns:a16="http://schemas.microsoft.com/office/drawing/2014/main" id="{5DEEEA45-1971-4D15-BCE2-073F27D419B4}"/>
              </a:ext>
            </a:extLst>
          </p:cNvPr>
          <p:cNvSpPr>
            <a:spLocks noGrp="1"/>
          </p:cNvSpPr>
          <p:nvPr>
            <p:ph type="pic" sz="quarter" idx="11" hasCustomPrompt="1"/>
          </p:nvPr>
        </p:nvSpPr>
        <p:spPr>
          <a:xfrm>
            <a:off x="7167" y="0"/>
            <a:ext cx="12192000" cy="6858000"/>
          </a:xfrm>
          <a:solidFill>
            <a:schemeClr val="accent6"/>
          </a:solidFill>
        </p:spPr>
        <p:txBody>
          <a:bodyPr anchor="t"/>
          <a:lstStyle>
            <a:lvl1pPr marL="0" indent="0" algn="ctr">
              <a:buNone/>
              <a:defRPr sz="1100">
                <a:solidFill>
                  <a:schemeClr val="bg1">
                    <a:lumMod val="50000"/>
                    <a:lumOff val="50000"/>
                  </a:schemeClr>
                </a:solidFill>
                <a:effectLst/>
              </a:defRPr>
            </a:lvl1pPr>
          </a:lstStyle>
          <a:p>
            <a:r>
              <a:rPr lang="sv-SE" dirty="0"/>
              <a:t>Använd bildbanken för att infoga en bakgrundsbild. För att byta ut bilden, välj ”Ångra” och infoga sedan en annan bild från bildbanken. Går inte det, radera bilden innan ny bild infogas.</a:t>
            </a:r>
            <a:br>
              <a:rPr lang="sv-SE" dirty="0"/>
            </a:br>
            <a:r>
              <a:rPr lang="sv-SE" dirty="0"/>
              <a:t>Hamnar bilden framför och döljer allt, välj ”Återställ” på Start-fliken.</a:t>
            </a:r>
          </a:p>
        </p:txBody>
      </p:sp>
      <p:sp>
        <p:nvSpPr>
          <p:cNvPr id="49" name="Platshållare för text 48">
            <a:extLst>
              <a:ext uri="{FF2B5EF4-FFF2-40B4-BE49-F238E27FC236}">
                <a16:creationId xmlns:a16="http://schemas.microsoft.com/office/drawing/2014/main" id="{A8033AE8-5DCE-4061-8075-365FB284AD9D}"/>
              </a:ext>
            </a:extLst>
          </p:cNvPr>
          <p:cNvSpPr>
            <a:spLocks noGrp="1"/>
          </p:cNvSpPr>
          <p:nvPr>
            <p:ph type="body" sz="quarter" idx="12" hasCustomPrompt="1"/>
          </p:nvPr>
        </p:nvSpPr>
        <p:spPr>
          <a:xfrm>
            <a:off x="0" y="765175"/>
            <a:ext cx="11424592" cy="5256113"/>
          </a:xfrm>
          <a:solidFill>
            <a:schemeClr val="accent5">
              <a:lumMod val="75000"/>
              <a:alpha val="65098"/>
            </a:schemeClr>
          </a:solidFill>
          <a:ln>
            <a:noFill/>
          </a:ln>
        </p:spPr>
        <p:txBody>
          <a:bodyPr/>
          <a:lstStyle>
            <a:lvl1pPr marL="0" indent="0">
              <a:buNone/>
              <a:defRPr sz="200"/>
            </a:lvl1pPr>
          </a:lstStyle>
          <a:p>
            <a:pPr lvl="0"/>
            <a:r>
              <a:rPr lang="sv-SE" dirty="0"/>
              <a:t> </a:t>
            </a:r>
          </a:p>
        </p:txBody>
      </p:sp>
      <p:sp>
        <p:nvSpPr>
          <p:cNvPr id="2" name="Rubrik 1">
            <a:extLst>
              <a:ext uri="{FF2B5EF4-FFF2-40B4-BE49-F238E27FC236}">
                <a16:creationId xmlns:a16="http://schemas.microsoft.com/office/drawing/2014/main" id="{ABAFA5D1-75D5-49E9-8FDC-6E4662C942FE}"/>
              </a:ext>
            </a:extLst>
          </p:cNvPr>
          <p:cNvSpPr>
            <a:spLocks noGrp="1"/>
          </p:cNvSpPr>
          <p:nvPr>
            <p:ph type="ctrTitle"/>
          </p:nvPr>
        </p:nvSpPr>
        <p:spPr>
          <a:xfrm>
            <a:off x="2711624" y="2224960"/>
            <a:ext cx="6408000" cy="1656184"/>
          </a:xfrm>
        </p:spPr>
        <p:txBody>
          <a:bodyPr anchor="b">
            <a:normAutofit/>
          </a:bodyPr>
          <a:lstStyle>
            <a:lvl1pPr algn="l">
              <a:lnSpc>
                <a:spcPct val="90000"/>
              </a:lnSpc>
              <a:defRPr sz="4800">
                <a:solidFill>
                  <a:schemeClr val="tx1"/>
                </a:solidFill>
              </a:defRPr>
            </a:lvl1pPr>
          </a:lstStyle>
          <a:p>
            <a:r>
              <a:rPr lang="sv-SE" smtClean="0"/>
              <a:t>Klicka här för att ändra format</a:t>
            </a:r>
            <a:endParaRPr lang="sv-SE" dirty="0"/>
          </a:p>
        </p:txBody>
      </p:sp>
      <p:sp>
        <p:nvSpPr>
          <p:cNvPr id="3" name="Underrubrik 2">
            <a:extLst>
              <a:ext uri="{FF2B5EF4-FFF2-40B4-BE49-F238E27FC236}">
                <a16:creationId xmlns:a16="http://schemas.microsoft.com/office/drawing/2014/main" id="{F041C57C-DA09-4BC1-9BB7-E90467E71D2D}"/>
              </a:ext>
            </a:extLst>
          </p:cNvPr>
          <p:cNvSpPr>
            <a:spLocks noGrp="1"/>
          </p:cNvSpPr>
          <p:nvPr>
            <p:ph type="subTitle" idx="1" hasCustomPrompt="1"/>
          </p:nvPr>
        </p:nvSpPr>
        <p:spPr>
          <a:xfrm>
            <a:off x="2711624" y="4375152"/>
            <a:ext cx="6408000" cy="1440160"/>
          </a:xfrm>
        </p:spPr>
        <p:txBody>
          <a:bodyPr>
            <a:normAutofit/>
          </a:bodyPr>
          <a:lstStyle>
            <a:lvl1pPr marL="0" indent="0" algn="l">
              <a:lnSpc>
                <a:spcPct val="92000"/>
              </a:lnSpc>
              <a:spcBef>
                <a:spcPts val="0"/>
              </a:spcBef>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Eventuell undertitel eller listning av upphovspersoner</a:t>
            </a:r>
          </a:p>
        </p:txBody>
      </p:sp>
      <p:sp>
        <p:nvSpPr>
          <p:cNvPr id="7" name="Platshållare för text 40">
            <a:extLst>
              <a:ext uri="{FF2B5EF4-FFF2-40B4-BE49-F238E27FC236}">
                <a16:creationId xmlns:a16="http://schemas.microsoft.com/office/drawing/2014/main" id="{A0C8B4C5-94DC-4283-8872-2AE2ECC587CA}"/>
              </a:ext>
            </a:extLst>
          </p:cNvPr>
          <p:cNvSpPr>
            <a:spLocks noGrp="1" noChangeAspect="1"/>
          </p:cNvSpPr>
          <p:nvPr>
            <p:ph type="body" sz="quarter" idx="17" hasCustomPrompt="1"/>
          </p:nvPr>
        </p:nvSpPr>
        <p:spPr>
          <a:xfrm>
            <a:off x="2273226" y="1409084"/>
            <a:ext cx="1800000" cy="680400"/>
          </a:xfrm>
          <a:blipFill>
            <a:blip r:embed="rId2"/>
            <a:stretch>
              <a:fillRect/>
            </a:stretch>
          </a:blipFill>
        </p:spPr>
        <p:txBody>
          <a:bodyPr>
            <a:normAutofit/>
          </a:bodyPr>
          <a:lstStyle>
            <a:lvl1pPr marL="0" indent="0">
              <a:buNone/>
              <a:defRPr sz="200"/>
            </a:lvl1pPr>
          </a:lstStyle>
          <a:p>
            <a:pPr lvl="0"/>
            <a:r>
              <a:rPr lang="sv-SE" dirty="0"/>
              <a:t> </a:t>
            </a:r>
          </a:p>
        </p:txBody>
      </p:sp>
    </p:spTree>
    <p:extLst>
      <p:ext uri="{BB962C8B-B14F-4D97-AF65-F5344CB8AC3E}">
        <p14:creationId xmlns:p14="http://schemas.microsoft.com/office/powerpoint/2010/main" val="54227864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bakgrund">
    <p:spTree>
      <p:nvGrpSpPr>
        <p:cNvPr id="1" name=""/>
        <p:cNvGrpSpPr/>
        <p:nvPr/>
      </p:nvGrpSpPr>
      <p:grpSpPr>
        <a:xfrm>
          <a:off x="0" y="0"/>
          <a:ext cx="0" cy="0"/>
          <a:chOff x="0" y="0"/>
          <a:chExt cx="0" cy="0"/>
        </a:xfrm>
      </p:grpSpPr>
      <p:sp>
        <p:nvSpPr>
          <p:cNvPr id="9" name="Platshållare för bild 45">
            <a:extLst>
              <a:ext uri="{FF2B5EF4-FFF2-40B4-BE49-F238E27FC236}">
                <a16:creationId xmlns:a16="http://schemas.microsoft.com/office/drawing/2014/main" id="{1D69276B-37DE-4040-8AF9-0E4B7D770CCE}"/>
              </a:ext>
            </a:extLst>
          </p:cNvPr>
          <p:cNvSpPr>
            <a:spLocks noGrp="1"/>
          </p:cNvSpPr>
          <p:nvPr>
            <p:ph type="pic" sz="quarter" idx="19" hasCustomPrompt="1"/>
          </p:nvPr>
        </p:nvSpPr>
        <p:spPr>
          <a:xfrm>
            <a:off x="0" y="0"/>
            <a:ext cx="12192000" cy="6858000"/>
          </a:xfrm>
          <a:noFill/>
        </p:spPr>
        <p:txBody>
          <a:bodyPr anchor="ctr"/>
          <a:lstStyle>
            <a:lvl1pPr marL="0" marR="0" indent="0" algn="ctr" defTabSz="914400" rtl="0" eaLnBrk="1" fontAlgn="auto" latinLnBrk="0" hangingPunct="1">
              <a:lnSpc>
                <a:spcPct val="95000"/>
              </a:lnSpc>
              <a:spcBef>
                <a:spcPts val="1000"/>
              </a:spcBef>
              <a:spcAft>
                <a:spcPts val="0"/>
              </a:spcAft>
              <a:buClr>
                <a:schemeClr val="accent1"/>
              </a:buClr>
              <a:buSzTx/>
              <a:buFont typeface="Candara" panose="020E0502030303020204" pitchFamily="34" charset="0"/>
              <a:buNone/>
              <a:tabLst/>
              <a:defRPr sz="1100">
                <a:solidFill>
                  <a:schemeClr val="tx1">
                    <a:lumMod val="50000"/>
                    <a:lumOff val="50000"/>
                  </a:schemeClr>
                </a:solidFill>
                <a:effectLst/>
              </a:defRPr>
            </a:lvl1pPr>
          </a:lstStyle>
          <a:p>
            <a:r>
              <a:rPr lang="sv-SE" dirty="0"/>
              <a:t>Använd bildbanken för att infoga en bakgrundsbild. För att byta ut bilden, välj ”Ångra” och infoga sedan en annan bild från bildbanken. Radera annars bilden innan ny bild infogas.</a:t>
            </a:r>
            <a:br>
              <a:rPr lang="sv-SE" dirty="0"/>
            </a:br>
            <a:r>
              <a:rPr lang="sv-SE" dirty="0"/>
              <a:t>Hamnar bilden framför och döljer allt, välj ”Återställ” på Start-fliken.</a:t>
            </a:r>
          </a:p>
          <a:p>
            <a:endParaRPr lang="sv-SE" dirty="0"/>
          </a:p>
        </p:txBody>
      </p:sp>
      <p:sp>
        <p:nvSpPr>
          <p:cNvPr id="12" name="Platshållare för text 4">
            <a:extLst>
              <a:ext uri="{FF2B5EF4-FFF2-40B4-BE49-F238E27FC236}">
                <a16:creationId xmlns:a16="http://schemas.microsoft.com/office/drawing/2014/main" id="{BD4FCBFD-A24B-44FD-85FB-175199574977}"/>
              </a:ext>
            </a:extLst>
          </p:cNvPr>
          <p:cNvSpPr>
            <a:spLocks noGrp="1"/>
          </p:cNvSpPr>
          <p:nvPr>
            <p:ph type="body" sz="quarter" idx="23" hasCustomPrompt="1"/>
          </p:nvPr>
        </p:nvSpPr>
        <p:spPr>
          <a:xfrm>
            <a:off x="1" y="0"/>
            <a:ext cx="12191999" cy="792000"/>
          </a:xfrm>
          <a:solidFill>
            <a:schemeClr val="accent5">
              <a:lumMod val="75000"/>
              <a:alpha val="69804"/>
            </a:schemeClr>
          </a:solidFill>
        </p:spPr>
        <p:txBody>
          <a:bodyPr/>
          <a:lstStyle>
            <a:lvl1pPr marL="0" indent="0">
              <a:buNone/>
              <a:defRPr sz="100"/>
            </a:lvl1pPr>
          </a:lstStyle>
          <a:p>
            <a:pPr lvl="0"/>
            <a:r>
              <a:rPr lang="sv-SE" dirty="0"/>
              <a:t> </a:t>
            </a:r>
          </a:p>
        </p:txBody>
      </p:sp>
      <p:sp>
        <p:nvSpPr>
          <p:cNvPr id="27" name="Platshållare för datum 26">
            <a:extLst>
              <a:ext uri="{FF2B5EF4-FFF2-40B4-BE49-F238E27FC236}">
                <a16:creationId xmlns:a16="http://schemas.microsoft.com/office/drawing/2014/main" id="{E21DB272-B1C4-40C8-8BB0-36E0D12BE004}"/>
              </a:ext>
            </a:extLst>
          </p:cNvPr>
          <p:cNvSpPr>
            <a:spLocks noGrp="1"/>
          </p:cNvSpPr>
          <p:nvPr>
            <p:ph type="dt" sz="half" idx="32"/>
          </p:nvPr>
        </p:nvSpPr>
        <p:spPr/>
        <p:txBody>
          <a:bodyPr/>
          <a:lstStyle/>
          <a:p>
            <a:fld id="{BABA3286-8129-4F53-A01D-F87F1C88CCFD}" type="datetime1">
              <a:rPr lang="sv-SE" smtClean="0"/>
              <a:t>2023-12-21</a:t>
            </a:fld>
            <a:endParaRPr lang="sv-SE" dirty="0"/>
          </a:p>
        </p:txBody>
      </p:sp>
      <p:sp>
        <p:nvSpPr>
          <p:cNvPr id="10" name="Platshållare för sidfot 12">
            <a:extLst>
              <a:ext uri="{FF2B5EF4-FFF2-40B4-BE49-F238E27FC236}">
                <a16:creationId xmlns:a16="http://schemas.microsoft.com/office/drawing/2014/main" id="{F8781612-41AF-463E-9327-5393AE5E938F}"/>
              </a:ext>
            </a:extLst>
          </p:cNvPr>
          <p:cNvSpPr>
            <a:spLocks noGrp="1"/>
          </p:cNvSpPr>
          <p:nvPr>
            <p:ph type="ftr" sz="quarter" idx="26"/>
          </p:nvPr>
        </p:nvSpPr>
        <p:spPr>
          <a:xfrm>
            <a:off x="6140623" y="327804"/>
            <a:ext cx="5355977" cy="364892"/>
          </a:xfrm>
        </p:spPr>
        <p:txBody>
          <a:bodyPr/>
          <a:lstStyle/>
          <a:p>
            <a:r>
              <a:rPr lang="sv-SE"/>
              <a:t>Föredragshållarens namn/Föreläsningens titel (Ändra via Infoga&gt;Sidhuvud/sidfot, Använd för alla)</a:t>
            </a:r>
            <a:endParaRPr lang="sv-SE" dirty="0"/>
          </a:p>
        </p:txBody>
      </p:sp>
      <p:sp>
        <p:nvSpPr>
          <p:cNvPr id="11" name="Platshållare för bildnummer 16">
            <a:extLst>
              <a:ext uri="{FF2B5EF4-FFF2-40B4-BE49-F238E27FC236}">
                <a16:creationId xmlns:a16="http://schemas.microsoft.com/office/drawing/2014/main" id="{5C000FDB-683C-4822-876A-C75A3FB01BFE}"/>
              </a:ext>
            </a:extLst>
          </p:cNvPr>
          <p:cNvSpPr>
            <a:spLocks noGrp="1"/>
          </p:cNvSpPr>
          <p:nvPr>
            <p:ph type="sldNum" sz="quarter" idx="27"/>
          </p:nvPr>
        </p:nvSpPr>
        <p:spPr>
          <a:xfrm>
            <a:off x="11614763" y="327801"/>
            <a:ext cx="360000" cy="359770"/>
          </a:xfrm>
        </p:spPr>
        <p:txBody>
          <a:bodyPr/>
          <a:lstStyle/>
          <a:p>
            <a:fld id="{F4882AB4-7500-4802-830D-10DB75A603ED}" type="slidenum">
              <a:rPr lang="sv-SE" smtClean="0"/>
              <a:pPr/>
              <a:t>‹#›</a:t>
            </a:fld>
            <a:endParaRPr lang="sv-SE" dirty="0"/>
          </a:p>
        </p:txBody>
      </p:sp>
      <p:sp>
        <p:nvSpPr>
          <p:cNvPr id="13" name="Platshållare för text 40">
            <a:extLst>
              <a:ext uri="{FF2B5EF4-FFF2-40B4-BE49-F238E27FC236}">
                <a16:creationId xmlns:a16="http://schemas.microsoft.com/office/drawing/2014/main" id="{6F2EC056-67E1-4441-8B3E-C89C116B9EBA}"/>
              </a:ext>
            </a:extLst>
          </p:cNvPr>
          <p:cNvSpPr>
            <a:spLocks noGrp="1"/>
          </p:cNvSpPr>
          <p:nvPr>
            <p:ph type="body" sz="quarter" idx="16" hasCustomPrompt="1"/>
          </p:nvPr>
        </p:nvSpPr>
        <p:spPr>
          <a:xfrm>
            <a:off x="11549043" y="334800"/>
            <a:ext cx="7200" cy="280800"/>
          </a:xfrm>
          <a:solidFill>
            <a:schemeClr val="bg1"/>
          </a:solidFill>
          <a:ln>
            <a:noFill/>
          </a:ln>
        </p:spPr>
        <p:txBody>
          <a:bodyPr>
            <a:normAutofit/>
          </a:bodyPr>
          <a:lstStyle>
            <a:lvl1pPr marL="0" indent="0">
              <a:buNone/>
              <a:defRPr sz="200">
                <a:solidFill>
                  <a:schemeClr val="bg2"/>
                </a:solidFill>
              </a:defRPr>
            </a:lvl1pPr>
          </a:lstStyle>
          <a:p>
            <a:pPr lvl="0"/>
            <a:r>
              <a:rPr lang="sv-SE" dirty="0"/>
              <a:t> </a:t>
            </a:r>
          </a:p>
        </p:txBody>
      </p:sp>
      <p:sp>
        <p:nvSpPr>
          <p:cNvPr id="14" name="Platshållare för text 40">
            <a:extLst>
              <a:ext uri="{FF2B5EF4-FFF2-40B4-BE49-F238E27FC236}">
                <a16:creationId xmlns:a16="http://schemas.microsoft.com/office/drawing/2014/main" id="{5C076335-8EBC-434A-8577-F7188DBE1C5C}"/>
              </a:ext>
            </a:extLst>
          </p:cNvPr>
          <p:cNvSpPr>
            <a:spLocks noGrp="1" noChangeAspect="1"/>
          </p:cNvSpPr>
          <p:nvPr>
            <p:ph type="body" sz="quarter" idx="18" hasCustomPrompt="1"/>
          </p:nvPr>
        </p:nvSpPr>
        <p:spPr>
          <a:xfrm>
            <a:off x="201600" y="201600"/>
            <a:ext cx="1080000" cy="409655"/>
          </a:xfrm>
          <a:blipFill>
            <a:blip r:embed="rId2"/>
            <a:stretch>
              <a:fillRect/>
            </a:stretch>
          </a:blipFill>
        </p:spPr>
        <p:txBody>
          <a:bodyPr>
            <a:normAutofit/>
          </a:bodyPr>
          <a:lstStyle>
            <a:lvl1pPr marL="0" indent="0">
              <a:buNone/>
              <a:defRPr sz="200"/>
            </a:lvl1pPr>
          </a:lstStyle>
          <a:p>
            <a:pPr lvl="0"/>
            <a:r>
              <a:rPr lang="sv-SE" dirty="0"/>
              <a:t> </a:t>
            </a:r>
          </a:p>
        </p:txBody>
      </p:sp>
    </p:spTree>
    <p:extLst>
      <p:ext uri="{BB962C8B-B14F-4D97-AF65-F5344CB8AC3E}">
        <p14:creationId xmlns:p14="http://schemas.microsoft.com/office/powerpoint/2010/main" val="423370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agram och text">
    <p:bg>
      <p:bgRef idx="1001">
        <a:schemeClr val="bg2"/>
      </p:bgRef>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4C4E7BB-44C3-4D3D-8111-4E78FDB12383}"/>
              </a:ext>
            </a:extLst>
          </p:cNvPr>
          <p:cNvSpPr>
            <a:spLocks noGrp="1"/>
          </p:cNvSpPr>
          <p:nvPr>
            <p:ph type="body" sz="quarter" idx="19"/>
          </p:nvPr>
        </p:nvSpPr>
        <p:spPr>
          <a:xfrm>
            <a:off x="8030356" y="2708920"/>
            <a:ext cx="3349694" cy="3752290"/>
          </a:xfrm>
        </p:spPr>
        <p:txBody>
          <a:bodyPr tIns="7200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5" name="Platshållare för diagram 24">
            <a:extLst>
              <a:ext uri="{FF2B5EF4-FFF2-40B4-BE49-F238E27FC236}">
                <a16:creationId xmlns:a16="http://schemas.microsoft.com/office/drawing/2014/main" id="{0633ED4A-F98D-4F1E-90F5-0F104EB5FF22}"/>
              </a:ext>
            </a:extLst>
          </p:cNvPr>
          <p:cNvSpPr>
            <a:spLocks noGrp="1"/>
          </p:cNvSpPr>
          <p:nvPr>
            <p:ph type="chart" sz="quarter" idx="20"/>
          </p:nvPr>
        </p:nvSpPr>
        <p:spPr>
          <a:xfrm>
            <a:off x="623888" y="2708920"/>
            <a:ext cx="7200304" cy="3752290"/>
          </a:xfrm>
        </p:spPr>
        <p:txBody>
          <a:bodyPr/>
          <a:lstStyle>
            <a:lvl1pPr marL="0" indent="0">
              <a:buNone/>
              <a:defRPr/>
            </a:lvl1pPr>
          </a:lstStyle>
          <a:p>
            <a:r>
              <a:rPr lang="sv-SE" smtClean="0"/>
              <a:t>Klicka på ikonen för att lägga till ett diagram</a:t>
            </a:r>
            <a:endParaRPr lang="sv-SE" dirty="0"/>
          </a:p>
        </p:txBody>
      </p:sp>
      <p:sp>
        <p:nvSpPr>
          <p:cNvPr id="13" name="Platshållare för text 4">
            <a:extLst>
              <a:ext uri="{FF2B5EF4-FFF2-40B4-BE49-F238E27FC236}">
                <a16:creationId xmlns:a16="http://schemas.microsoft.com/office/drawing/2014/main" id="{17A368FD-97E6-4522-8EDF-73183FB76FA2}"/>
              </a:ext>
            </a:extLst>
          </p:cNvPr>
          <p:cNvSpPr>
            <a:spLocks noGrp="1"/>
          </p:cNvSpPr>
          <p:nvPr>
            <p:ph type="body" sz="quarter" idx="12" hasCustomPrompt="1"/>
          </p:nvPr>
        </p:nvSpPr>
        <p:spPr>
          <a:xfrm>
            <a:off x="1" y="0"/>
            <a:ext cx="12191999" cy="792000"/>
          </a:xfrm>
          <a:solidFill>
            <a:srgbClr val="FFFFFF"/>
          </a:solidFill>
        </p:spPr>
        <p:txBody>
          <a:bodyPr/>
          <a:lstStyle>
            <a:lvl1pPr marL="0" indent="0">
              <a:buNone/>
              <a:defRPr sz="100"/>
            </a:lvl1pPr>
          </a:lstStyle>
          <a:p>
            <a:pPr lvl="0"/>
            <a:r>
              <a:rPr lang="sv-SE" dirty="0"/>
              <a:t> </a:t>
            </a:r>
          </a:p>
        </p:txBody>
      </p:sp>
      <p:sp>
        <p:nvSpPr>
          <p:cNvPr id="32" name="Platshållare för datum 31">
            <a:extLst>
              <a:ext uri="{FF2B5EF4-FFF2-40B4-BE49-F238E27FC236}">
                <a16:creationId xmlns:a16="http://schemas.microsoft.com/office/drawing/2014/main" id="{2940C75C-A334-43EB-87B3-1297D79F16CF}"/>
              </a:ext>
            </a:extLst>
          </p:cNvPr>
          <p:cNvSpPr>
            <a:spLocks noGrp="1"/>
          </p:cNvSpPr>
          <p:nvPr>
            <p:ph type="dt" sz="half" idx="21"/>
          </p:nvPr>
        </p:nvSpPr>
        <p:spPr/>
        <p:txBody>
          <a:bodyPr/>
          <a:lstStyle/>
          <a:p>
            <a:fld id="{163F24A0-835A-438A-9272-A0816FBDAA01}" type="datetime1">
              <a:rPr lang="sv-SE" smtClean="0"/>
              <a:t>2023-12-21</a:t>
            </a:fld>
            <a:endParaRPr lang="sv-SE" dirty="0"/>
          </a:p>
        </p:txBody>
      </p:sp>
      <p:sp>
        <p:nvSpPr>
          <p:cNvPr id="11" name="Platshållare för text 40">
            <a:extLst>
              <a:ext uri="{FF2B5EF4-FFF2-40B4-BE49-F238E27FC236}">
                <a16:creationId xmlns:a16="http://schemas.microsoft.com/office/drawing/2014/main" id="{A7A4F1EF-1A3A-4FC3-81BD-A8AFF5049209}"/>
              </a:ext>
            </a:extLst>
          </p:cNvPr>
          <p:cNvSpPr>
            <a:spLocks noGrp="1"/>
          </p:cNvSpPr>
          <p:nvPr>
            <p:ph type="body" sz="quarter" idx="16" hasCustomPrompt="1"/>
          </p:nvPr>
        </p:nvSpPr>
        <p:spPr>
          <a:xfrm>
            <a:off x="11549043" y="334800"/>
            <a:ext cx="7200" cy="280800"/>
          </a:xfrm>
          <a:solidFill>
            <a:schemeClr val="accent1"/>
          </a:solidFill>
          <a:ln>
            <a:noFill/>
          </a:ln>
        </p:spPr>
        <p:txBody>
          <a:bodyPr>
            <a:normAutofit/>
          </a:bodyPr>
          <a:lstStyle>
            <a:lvl1pPr marL="0" indent="0">
              <a:buNone/>
              <a:defRPr sz="200">
                <a:solidFill>
                  <a:schemeClr val="tx2"/>
                </a:solidFill>
              </a:defRPr>
            </a:lvl1pPr>
          </a:lstStyle>
          <a:p>
            <a:pPr lvl="0"/>
            <a:r>
              <a:rPr lang="sv-SE" dirty="0"/>
              <a:t> </a:t>
            </a:r>
          </a:p>
        </p:txBody>
      </p:sp>
      <p:sp>
        <p:nvSpPr>
          <p:cNvPr id="12" name="Platshållare för sidfot 31">
            <a:extLst>
              <a:ext uri="{FF2B5EF4-FFF2-40B4-BE49-F238E27FC236}">
                <a16:creationId xmlns:a16="http://schemas.microsoft.com/office/drawing/2014/main" id="{85052181-1AC4-4011-A440-6B0AEBD474D3}"/>
              </a:ext>
            </a:extLst>
          </p:cNvPr>
          <p:cNvSpPr>
            <a:spLocks noGrp="1"/>
          </p:cNvSpPr>
          <p:nvPr>
            <p:ph type="ftr" sz="quarter" idx="22"/>
          </p:nvPr>
        </p:nvSpPr>
        <p:spPr>
          <a:xfrm>
            <a:off x="6140623" y="327804"/>
            <a:ext cx="5355977" cy="364892"/>
          </a:xfrm>
        </p:spPr>
        <p:txBody>
          <a:bodyPr/>
          <a:lstStyle>
            <a:lvl1pPr>
              <a:defRPr>
                <a:solidFill>
                  <a:schemeClr val="tx2"/>
                </a:solidFill>
              </a:defRPr>
            </a:lvl1pPr>
          </a:lstStyle>
          <a:p>
            <a:r>
              <a:rPr lang="sv-SE" dirty="0"/>
              <a:t>Föredragshållarens namn/Föreläsningens titel (Ändra via Infoga&gt;Sidhuvud/sidfot, Använd för alla)</a:t>
            </a:r>
          </a:p>
        </p:txBody>
      </p:sp>
      <p:sp>
        <p:nvSpPr>
          <p:cNvPr id="15" name="Platshållare för bildnummer 32">
            <a:extLst>
              <a:ext uri="{FF2B5EF4-FFF2-40B4-BE49-F238E27FC236}">
                <a16:creationId xmlns:a16="http://schemas.microsoft.com/office/drawing/2014/main" id="{9449159C-C319-4D07-B0E5-692E03801014}"/>
              </a:ext>
            </a:extLst>
          </p:cNvPr>
          <p:cNvSpPr>
            <a:spLocks noGrp="1"/>
          </p:cNvSpPr>
          <p:nvPr>
            <p:ph type="sldNum" sz="quarter" idx="23"/>
          </p:nvPr>
        </p:nvSpPr>
        <p:spPr>
          <a:xfrm>
            <a:off x="11614763" y="327801"/>
            <a:ext cx="360000" cy="359770"/>
          </a:xfrm>
        </p:spPr>
        <p:txBody>
          <a:bodyPr/>
          <a:lstStyle>
            <a:lvl1pPr>
              <a:defRPr>
                <a:solidFill>
                  <a:schemeClr val="tx2"/>
                </a:solidFill>
              </a:defRPr>
            </a:lvl1pPr>
          </a:lstStyle>
          <a:p>
            <a:fld id="{F4882AB4-7500-4802-830D-10DB75A603ED}" type="slidenum">
              <a:rPr lang="sv-SE" smtClean="0"/>
              <a:pPr/>
              <a:t>‹#›</a:t>
            </a:fld>
            <a:endParaRPr lang="sv-SE" dirty="0"/>
          </a:p>
        </p:txBody>
      </p:sp>
      <p:sp>
        <p:nvSpPr>
          <p:cNvPr id="4" name="Rubrik 3">
            <a:extLst>
              <a:ext uri="{FF2B5EF4-FFF2-40B4-BE49-F238E27FC236}">
                <a16:creationId xmlns:a16="http://schemas.microsoft.com/office/drawing/2014/main" id="{5775B5B0-3CFF-42D5-B075-BD20989B8CB6}"/>
              </a:ext>
            </a:extLst>
          </p:cNvPr>
          <p:cNvSpPr>
            <a:spLocks noGrp="1"/>
          </p:cNvSpPr>
          <p:nvPr>
            <p:ph type="title"/>
          </p:nvPr>
        </p:nvSpPr>
        <p:spPr/>
        <p:txBody>
          <a:bodyPr/>
          <a:lstStyle/>
          <a:p>
            <a:r>
              <a:rPr lang="sv-SE" smtClean="0"/>
              <a:t>Klicka här för att ändra format</a:t>
            </a:r>
            <a:endParaRPr lang="sv-SE"/>
          </a:p>
        </p:txBody>
      </p:sp>
      <p:sp>
        <p:nvSpPr>
          <p:cNvPr id="16" name="Platshållare för text 40">
            <a:extLst>
              <a:ext uri="{FF2B5EF4-FFF2-40B4-BE49-F238E27FC236}">
                <a16:creationId xmlns:a16="http://schemas.microsoft.com/office/drawing/2014/main" id="{06B99778-BB26-4576-A7F3-A485437103B0}"/>
              </a:ext>
            </a:extLst>
          </p:cNvPr>
          <p:cNvSpPr>
            <a:spLocks noGrp="1" noChangeAspect="1"/>
          </p:cNvSpPr>
          <p:nvPr>
            <p:ph type="body" sz="quarter" idx="18" hasCustomPrompt="1"/>
          </p:nvPr>
        </p:nvSpPr>
        <p:spPr>
          <a:xfrm>
            <a:off x="201600" y="201600"/>
            <a:ext cx="1080000" cy="409655"/>
          </a:xfrm>
          <a:blipFill>
            <a:blip r:embed="rId2"/>
            <a:stretch>
              <a:fillRect/>
            </a:stretch>
          </a:blipFill>
        </p:spPr>
        <p:txBody>
          <a:bodyPr>
            <a:normAutofit/>
          </a:bodyPr>
          <a:lstStyle>
            <a:lvl1pPr marL="0" indent="0">
              <a:buNone/>
              <a:defRPr sz="200"/>
            </a:lvl1pPr>
          </a:lstStyle>
          <a:p>
            <a:pPr lvl="0"/>
            <a:r>
              <a:rPr lang="sv-SE" dirty="0"/>
              <a:t> </a:t>
            </a:r>
          </a:p>
        </p:txBody>
      </p:sp>
    </p:spTree>
    <p:extLst>
      <p:ext uri="{BB962C8B-B14F-4D97-AF65-F5344CB8AC3E}">
        <p14:creationId xmlns:p14="http://schemas.microsoft.com/office/powerpoint/2010/main" val="330799234"/>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 och två texter">
    <p:bg>
      <p:bgRef idx="1001">
        <a:schemeClr val="bg1"/>
      </p:bgRef>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4C4E7BB-44C3-4D3D-8111-4E78FDB12383}"/>
              </a:ext>
            </a:extLst>
          </p:cNvPr>
          <p:cNvSpPr>
            <a:spLocks noGrp="1"/>
          </p:cNvSpPr>
          <p:nvPr>
            <p:ph type="body" sz="quarter" idx="19"/>
          </p:nvPr>
        </p:nvSpPr>
        <p:spPr>
          <a:xfrm>
            <a:off x="6346708" y="2604976"/>
            <a:ext cx="5033342" cy="3829162"/>
          </a:xfrm>
        </p:spPr>
        <p:txBody>
          <a:bodyPr tIns="180000"/>
          <a:lstStyle>
            <a:lvl1pPr>
              <a:defRPr lang="sv-SE" sz="2400" kern="1200" dirty="0">
                <a:solidFill>
                  <a:schemeClr val="tx1"/>
                </a:solidFill>
                <a:latin typeface="+mn-lt"/>
                <a:ea typeface="+mn-ea"/>
                <a:cs typeface="+mn-cs"/>
              </a:defRPr>
            </a:lvl1pPr>
            <a:lvl2pPr>
              <a:defRPr/>
            </a:lvl2pPr>
            <a:lvl3pPr>
              <a:defRPr/>
            </a:lvl3pPr>
            <a:lvl4pPr>
              <a:defRPr/>
            </a:lvl4pPr>
            <a:lvl5pPr>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5" name="Platshållare för diagram 24">
            <a:extLst>
              <a:ext uri="{FF2B5EF4-FFF2-40B4-BE49-F238E27FC236}">
                <a16:creationId xmlns:a16="http://schemas.microsoft.com/office/drawing/2014/main" id="{0633ED4A-F98D-4F1E-90F5-0F104EB5FF22}"/>
              </a:ext>
            </a:extLst>
          </p:cNvPr>
          <p:cNvSpPr>
            <a:spLocks noGrp="1"/>
          </p:cNvSpPr>
          <p:nvPr>
            <p:ph type="chart" sz="quarter" idx="20"/>
          </p:nvPr>
        </p:nvSpPr>
        <p:spPr>
          <a:xfrm>
            <a:off x="2279984" y="2564904"/>
            <a:ext cx="3672000" cy="3888024"/>
          </a:xfrm>
        </p:spPr>
        <p:txBody>
          <a:bodyPr/>
          <a:lstStyle>
            <a:lvl1pPr marL="0" indent="0">
              <a:buNone/>
              <a:defRPr/>
            </a:lvl1pPr>
          </a:lstStyle>
          <a:p>
            <a:r>
              <a:rPr lang="sv-SE" smtClean="0"/>
              <a:t>Klicka på ikonen för att lägga till ett diagram</a:t>
            </a:r>
            <a:endParaRPr lang="sv-SE" dirty="0"/>
          </a:p>
        </p:txBody>
      </p:sp>
      <p:sp>
        <p:nvSpPr>
          <p:cNvPr id="14" name="Platshållare för text 2">
            <a:extLst>
              <a:ext uri="{FF2B5EF4-FFF2-40B4-BE49-F238E27FC236}">
                <a16:creationId xmlns:a16="http://schemas.microsoft.com/office/drawing/2014/main" id="{5EB124FF-43CB-4D2F-814C-F71C67315F30}"/>
              </a:ext>
            </a:extLst>
          </p:cNvPr>
          <p:cNvSpPr>
            <a:spLocks noGrp="1"/>
          </p:cNvSpPr>
          <p:nvPr>
            <p:ph type="body" sz="quarter" idx="24"/>
          </p:nvPr>
        </p:nvSpPr>
        <p:spPr>
          <a:xfrm>
            <a:off x="811950" y="2604976"/>
            <a:ext cx="1416450" cy="1864463"/>
          </a:xfrm>
        </p:spPr>
        <p:txBody>
          <a:bodyPr tIns="216000"/>
          <a:lstStyle>
            <a:lvl1pPr marL="0" indent="0">
              <a:buNone/>
              <a:defRPr sz="1100"/>
            </a:lvl1pPr>
          </a:lstStyle>
          <a:p>
            <a:pPr lvl="0"/>
            <a:r>
              <a:rPr lang="sv-SE" smtClean="0"/>
              <a:t>Redigera format för bakgrundstext</a:t>
            </a:r>
          </a:p>
        </p:txBody>
      </p:sp>
      <p:sp>
        <p:nvSpPr>
          <p:cNvPr id="12" name="Platshållare för datum 11">
            <a:extLst>
              <a:ext uri="{FF2B5EF4-FFF2-40B4-BE49-F238E27FC236}">
                <a16:creationId xmlns:a16="http://schemas.microsoft.com/office/drawing/2014/main" id="{2FFBA7DB-4E2C-44CE-8347-2A8444D7DDE8}"/>
              </a:ext>
            </a:extLst>
          </p:cNvPr>
          <p:cNvSpPr>
            <a:spLocks noGrp="1"/>
          </p:cNvSpPr>
          <p:nvPr>
            <p:ph type="dt" sz="half" idx="25"/>
          </p:nvPr>
        </p:nvSpPr>
        <p:spPr/>
        <p:txBody>
          <a:bodyPr/>
          <a:lstStyle/>
          <a:p>
            <a:fld id="{613F82D6-A60D-4294-8225-DF33C8927753}" type="datetime1">
              <a:rPr lang="sv-SE" smtClean="0"/>
              <a:t>2023-12-21</a:t>
            </a:fld>
            <a:endParaRPr lang="sv-SE" dirty="0"/>
          </a:p>
        </p:txBody>
      </p:sp>
      <p:sp>
        <p:nvSpPr>
          <p:cNvPr id="13" name="Platshållare för sidfot 12">
            <a:extLst>
              <a:ext uri="{FF2B5EF4-FFF2-40B4-BE49-F238E27FC236}">
                <a16:creationId xmlns:a16="http://schemas.microsoft.com/office/drawing/2014/main" id="{88601185-50D8-4D84-8646-4FB04152F5A3}"/>
              </a:ext>
            </a:extLst>
          </p:cNvPr>
          <p:cNvSpPr>
            <a:spLocks noGrp="1"/>
          </p:cNvSpPr>
          <p:nvPr>
            <p:ph type="ftr" sz="quarter" idx="26"/>
          </p:nvPr>
        </p:nvSpPr>
        <p:spPr/>
        <p:txBody>
          <a:bodyPr/>
          <a:lstStyle/>
          <a:p>
            <a:r>
              <a:rPr lang="sv-SE"/>
              <a:t>Föredragshållarens namn/Föreläsningens titel (Ändra via Infoga&gt;Sidhuvud/sidfot, Använd för alla)</a:t>
            </a:r>
            <a:endParaRPr lang="sv-SE" dirty="0"/>
          </a:p>
        </p:txBody>
      </p:sp>
      <p:sp>
        <p:nvSpPr>
          <p:cNvPr id="17" name="Platshållare för bildnummer 16">
            <a:extLst>
              <a:ext uri="{FF2B5EF4-FFF2-40B4-BE49-F238E27FC236}">
                <a16:creationId xmlns:a16="http://schemas.microsoft.com/office/drawing/2014/main" id="{1D0971C0-62A4-47C9-A796-765330262B4C}"/>
              </a:ext>
            </a:extLst>
          </p:cNvPr>
          <p:cNvSpPr>
            <a:spLocks noGrp="1"/>
          </p:cNvSpPr>
          <p:nvPr>
            <p:ph type="sldNum" sz="quarter" idx="27"/>
          </p:nvPr>
        </p:nvSpPr>
        <p:spPr/>
        <p:txBody>
          <a:bodyPr/>
          <a:lstStyle/>
          <a:p>
            <a:fld id="{F4882AB4-7500-4802-830D-10DB75A603ED}" type="slidenum">
              <a:rPr lang="sv-SE" smtClean="0"/>
              <a:pPr/>
              <a:t>‹#›</a:t>
            </a:fld>
            <a:endParaRPr lang="sv-SE" dirty="0"/>
          </a:p>
        </p:txBody>
      </p:sp>
      <p:sp>
        <p:nvSpPr>
          <p:cNvPr id="2" name="Rubrik 1">
            <a:extLst>
              <a:ext uri="{FF2B5EF4-FFF2-40B4-BE49-F238E27FC236}">
                <a16:creationId xmlns:a16="http://schemas.microsoft.com/office/drawing/2014/main" id="{4EFD3972-F418-46AC-8EF3-05773F4379F4}"/>
              </a:ext>
            </a:extLst>
          </p:cNvPr>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207555921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14" name="Platshållare för datum 13">
            <a:extLst>
              <a:ext uri="{FF2B5EF4-FFF2-40B4-BE49-F238E27FC236}">
                <a16:creationId xmlns:a16="http://schemas.microsoft.com/office/drawing/2014/main" id="{86B3B39A-1BF0-4005-A996-09FCB9B6AEBC}"/>
              </a:ext>
            </a:extLst>
          </p:cNvPr>
          <p:cNvSpPr>
            <a:spLocks noGrp="1"/>
          </p:cNvSpPr>
          <p:nvPr>
            <p:ph type="dt" sz="half" idx="10"/>
          </p:nvPr>
        </p:nvSpPr>
        <p:spPr/>
        <p:txBody>
          <a:bodyPr/>
          <a:lstStyle/>
          <a:p>
            <a:fld id="{57916288-C786-4448-9E04-D8A2AF3BCBFA}" type="datetime1">
              <a:rPr lang="sv-SE" smtClean="0"/>
              <a:t>2023-12-21</a:t>
            </a:fld>
            <a:endParaRPr lang="sv-SE" dirty="0"/>
          </a:p>
        </p:txBody>
      </p:sp>
      <p:sp>
        <p:nvSpPr>
          <p:cNvPr id="15" name="Platshållare för sidfot 14">
            <a:extLst>
              <a:ext uri="{FF2B5EF4-FFF2-40B4-BE49-F238E27FC236}">
                <a16:creationId xmlns:a16="http://schemas.microsoft.com/office/drawing/2014/main" id="{8016C9BF-0858-4DC1-A79D-620E6294FE1E}"/>
              </a:ext>
            </a:extLst>
          </p:cNvPr>
          <p:cNvSpPr>
            <a:spLocks noGrp="1"/>
          </p:cNvSpPr>
          <p:nvPr>
            <p:ph type="ftr" sz="quarter" idx="11"/>
          </p:nvPr>
        </p:nvSpPr>
        <p:spPr/>
        <p:txBody>
          <a:bodyPr/>
          <a:lstStyle/>
          <a:p>
            <a:r>
              <a:rPr lang="sv-SE"/>
              <a:t>Föredragshållarens namn/Föreläsningens titel (Ändra via Infoga&gt;Sidhuvud/sidfot, Använd för alla)</a:t>
            </a:r>
            <a:endParaRPr lang="sv-SE" dirty="0"/>
          </a:p>
        </p:txBody>
      </p:sp>
      <p:sp>
        <p:nvSpPr>
          <p:cNvPr id="16" name="Platshållare för bildnummer 15">
            <a:extLst>
              <a:ext uri="{FF2B5EF4-FFF2-40B4-BE49-F238E27FC236}">
                <a16:creationId xmlns:a16="http://schemas.microsoft.com/office/drawing/2014/main" id="{47D5F2F6-7B3E-44A9-A52C-0FF9A29D8139}"/>
              </a:ext>
            </a:extLst>
          </p:cNvPr>
          <p:cNvSpPr>
            <a:spLocks noGrp="1"/>
          </p:cNvSpPr>
          <p:nvPr>
            <p:ph type="sldNum" sz="quarter" idx="12"/>
          </p:nvPr>
        </p:nvSpPr>
        <p:spPr/>
        <p:txBody>
          <a:bodyPr/>
          <a:lstStyle/>
          <a:p>
            <a:fld id="{F4882AB4-7500-4802-830D-10DB75A603ED}" type="slidenum">
              <a:rPr lang="sv-SE" smtClean="0"/>
              <a:pPr/>
              <a:t>‹#›</a:t>
            </a:fld>
            <a:endParaRPr lang="sv-SE" dirty="0"/>
          </a:p>
        </p:txBody>
      </p:sp>
      <p:sp>
        <p:nvSpPr>
          <p:cNvPr id="3" name="Rubrik 2">
            <a:extLst>
              <a:ext uri="{FF2B5EF4-FFF2-40B4-BE49-F238E27FC236}">
                <a16:creationId xmlns:a16="http://schemas.microsoft.com/office/drawing/2014/main" id="{828705CA-98DF-47FB-A848-236AF35955B9}"/>
              </a:ext>
            </a:extLst>
          </p:cNvPr>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655616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0" name="Platshållare för datum 19">
            <a:extLst>
              <a:ext uri="{FF2B5EF4-FFF2-40B4-BE49-F238E27FC236}">
                <a16:creationId xmlns:a16="http://schemas.microsoft.com/office/drawing/2014/main" id="{9C750CFD-4DB1-48F5-A16B-31F228AA4234}"/>
              </a:ext>
            </a:extLst>
          </p:cNvPr>
          <p:cNvSpPr>
            <a:spLocks noGrp="1"/>
          </p:cNvSpPr>
          <p:nvPr>
            <p:ph type="dt" sz="half" idx="10"/>
          </p:nvPr>
        </p:nvSpPr>
        <p:spPr/>
        <p:txBody>
          <a:bodyPr/>
          <a:lstStyle/>
          <a:p>
            <a:fld id="{434CF7DE-A780-4555-8553-4CA27C6E6029}" type="datetime1">
              <a:rPr lang="sv-SE" smtClean="0"/>
              <a:t>2023-12-21</a:t>
            </a:fld>
            <a:endParaRPr lang="sv-SE" dirty="0"/>
          </a:p>
        </p:txBody>
      </p:sp>
      <p:sp>
        <p:nvSpPr>
          <p:cNvPr id="21" name="Platshållare för sidfot 20">
            <a:extLst>
              <a:ext uri="{FF2B5EF4-FFF2-40B4-BE49-F238E27FC236}">
                <a16:creationId xmlns:a16="http://schemas.microsoft.com/office/drawing/2014/main" id="{16A09724-5177-4BCB-80EE-4362FB8E01FB}"/>
              </a:ext>
            </a:extLst>
          </p:cNvPr>
          <p:cNvSpPr>
            <a:spLocks noGrp="1"/>
          </p:cNvSpPr>
          <p:nvPr>
            <p:ph type="ftr" sz="quarter" idx="11"/>
          </p:nvPr>
        </p:nvSpPr>
        <p:spPr/>
        <p:txBody>
          <a:bodyPr/>
          <a:lstStyle/>
          <a:p>
            <a:r>
              <a:rPr lang="sv-SE"/>
              <a:t>Föredragshållarens namn/Föreläsningens titel (Ändra via Infoga&gt;Sidhuvud/sidfot, Använd för alla)</a:t>
            </a:r>
            <a:endParaRPr lang="sv-SE" dirty="0"/>
          </a:p>
        </p:txBody>
      </p:sp>
      <p:sp>
        <p:nvSpPr>
          <p:cNvPr id="22" name="Platshållare för bildnummer 21">
            <a:extLst>
              <a:ext uri="{FF2B5EF4-FFF2-40B4-BE49-F238E27FC236}">
                <a16:creationId xmlns:a16="http://schemas.microsoft.com/office/drawing/2014/main" id="{ACE602F0-ADF3-4EF5-857D-9F3DE06E4CD1}"/>
              </a:ext>
            </a:extLst>
          </p:cNvPr>
          <p:cNvSpPr>
            <a:spLocks noGrp="1"/>
          </p:cNvSpPr>
          <p:nvPr>
            <p:ph type="sldNum" sz="quarter" idx="12"/>
          </p:nvPr>
        </p:nvSpPr>
        <p:spPr/>
        <p:txBody>
          <a:bodyPr/>
          <a:lstStyle/>
          <a:p>
            <a:fld id="{F4882AB4-7500-4802-830D-10DB75A603ED}" type="slidenum">
              <a:rPr lang="sv-SE" smtClean="0"/>
              <a:pPr/>
              <a:t>‹#›</a:t>
            </a:fld>
            <a:endParaRPr lang="sv-SE" dirty="0"/>
          </a:p>
        </p:txBody>
      </p:sp>
    </p:spTree>
    <p:extLst>
      <p:ext uri="{BB962C8B-B14F-4D97-AF65-F5344CB8AC3E}">
        <p14:creationId xmlns:p14="http://schemas.microsoft.com/office/powerpoint/2010/main" val="3668296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1" name="Platshållare för datum 30">
            <a:extLst>
              <a:ext uri="{FF2B5EF4-FFF2-40B4-BE49-F238E27FC236}">
                <a16:creationId xmlns:a16="http://schemas.microsoft.com/office/drawing/2014/main" id="{22EF22BD-3C30-428C-A263-52231CF4CCC1}"/>
              </a:ext>
            </a:extLst>
          </p:cNvPr>
          <p:cNvSpPr>
            <a:spLocks noGrp="1"/>
          </p:cNvSpPr>
          <p:nvPr>
            <p:ph type="dt" sz="half" idx="10"/>
          </p:nvPr>
        </p:nvSpPr>
        <p:spPr/>
        <p:txBody>
          <a:bodyPr/>
          <a:lstStyle/>
          <a:p>
            <a:fld id="{6B173E74-29A3-4100-A679-8B63DCE0E511}" type="datetime1">
              <a:rPr lang="sv-SE" smtClean="0"/>
              <a:t>2023-12-21</a:t>
            </a:fld>
            <a:endParaRPr lang="sv-SE" dirty="0"/>
          </a:p>
        </p:txBody>
      </p:sp>
      <p:sp>
        <p:nvSpPr>
          <p:cNvPr id="32" name="Platshållare för sidfot 31">
            <a:extLst>
              <a:ext uri="{FF2B5EF4-FFF2-40B4-BE49-F238E27FC236}">
                <a16:creationId xmlns:a16="http://schemas.microsoft.com/office/drawing/2014/main" id="{6B9D0581-8355-4EF8-BFAD-60F8669CAD3E}"/>
              </a:ext>
            </a:extLst>
          </p:cNvPr>
          <p:cNvSpPr>
            <a:spLocks noGrp="1"/>
          </p:cNvSpPr>
          <p:nvPr>
            <p:ph type="ftr" sz="quarter" idx="11"/>
          </p:nvPr>
        </p:nvSpPr>
        <p:spPr/>
        <p:txBody>
          <a:bodyPr/>
          <a:lstStyle/>
          <a:p>
            <a:r>
              <a:rPr lang="sv-SE"/>
              <a:t>Föredragshållarens namn/Föreläsningens titel (Ändra via Infoga&gt;Sidhuvud/sidfot, Använd för alla)</a:t>
            </a:r>
            <a:endParaRPr lang="sv-SE" dirty="0"/>
          </a:p>
        </p:txBody>
      </p:sp>
      <p:sp>
        <p:nvSpPr>
          <p:cNvPr id="33" name="Platshållare för bildnummer 32">
            <a:extLst>
              <a:ext uri="{FF2B5EF4-FFF2-40B4-BE49-F238E27FC236}">
                <a16:creationId xmlns:a16="http://schemas.microsoft.com/office/drawing/2014/main" id="{8087AF96-3F3F-4A64-A809-B10F55614F0A}"/>
              </a:ext>
            </a:extLst>
          </p:cNvPr>
          <p:cNvSpPr>
            <a:spLocks noGrp="1"/>
          </p:cNvSpPr>
          <p:nvPr>
            <p:ph type="sldNum" sz="quarter" idx="12"/>
          </p:nvPr>
        </p:nvSpPr>
        <p:spPr/>
        <p:txBody>
          <a:bodyPr/>
          <a:lstStyle/>
          <a:p>
            <a:fld id="{F4882AB4-7500-4802-830D-10DB75A603ED}" type="slidenum">
              <a:rPr lang="sv-SE" smtClean="0"/>
              <a:pPr/>
              <a:t>‹#›</a:t>
            </a:fld>
            <a:endParaRPr lang="sv-SE" dirty="0"/>
          </a:p>
        </p:txBody>
      </p:sp>
      <p:sp>
        <p:nvSpPr>
          <p:cNvPr id="8" name="Platshållare för innehåll 2">
            <a:extLst>
              <a:ext uri="{FF2B5EF4-FFF2-40B4-BE49-F238E27FC236}">
                <a16:creationId xmlns:a16="http://schemas.microsoft.com/office/drawing/2014/main" id="{3EB02BF5-84BA-4A3E-95B2-9A8D968EC150}"/>
              </a:ext>
            </a:extLst>
          </p:cNvPr>
          <p:cNvSpPr>
            <a:spLocks noGrp="1"/>
          </p:cNvSpPr>
          <p:nvPr>
            <p:ph sz="half" idx="13"/>
          </p:nvPr>
        </p:nvSpPr>
        <p:spPr>
          <a:xfrm>
            <a:off x="828000" y="2636912"/>
            <a:ext cx="10573200" cy="36000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Rubrik 4">
            <a:extLst>
              <a:ext uri="{FF2B5EF4-FFF2-40B4-BE49-F238E27FC236}">
                <a16:creationId xmlns:a16="http://schemas.microsoft.com/office/drawing/2014/main" id="{513C94D0-13EF-45FC-9070-0F1A86AA9A1D}"/>
              </a:ext>
            </a:extLst>
          </p:cNvPr>
          <p:cNvSpPr>
            <a:spLocks noGrp="1"/>
          </p:cNvSpPr>
          <p:nvPr>
            <p:ph type="title"/>
          </p:nvPr>
        </p:nvSpPr>
        <p:spPr/>
        <p:txBody>
          <a:bodyPr/>
          <a:lstStyle/>
          <a:p>
            <a:r>
              <a:rPr lang="sv-SE" smtClean="0"/>
              <a:t>Klicka här för att ändra format</a:t>
            </a:r>
            <a:endParaRPr lang="sv-SE" dirty="0"/>
          </a:p>
        </p:txBody>
      </p:sp>
    </p:spTree>
    <p:extLst>
      <p:ext uri="{BB962C8B-B14F-4D97-AF65-F5344CB8AC3E}">
        <p14:creationId xmlns:p14="http://schemas.microsoft.com/office/powerpoint/2010/main" val="1972633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26" name="Rubrik 1">
            <a:extLst>
              <a:ext uri="{FF2B5EF4-FFF2-40B4-BE49-F238E27FC236}">
                <a16:creationId xmlns:a16="http://schemas.microsoft.com/office/drawing/2014/main" id="{62ED0079-C5E8-4091-9343-2668304E3D7E}"/>
              </a:ext>
            </a:extLst>
          </p:cNvPr>
          <p:cNvSpPr>
            <a:spLocks noGrp="1"/>
          </p:cNvSpPr>
          <p:nvPr>
            <p:ph type="ctrTitle"/>
          </p:nvPr>
        </p:nvSpPr>
        <p:spPr>
          <a:xfrm>
            <a:off x="2592000" y="1548000"/>
            <a:ext cx="6408000" cy="1160920"/>
          </a:xfrm>
        </p:spPr>
        <p:txBody>
          <a:bodyPr anchor="t">
            <a:normAutofit/>
          </a:bodyPr>
          <a:lstStyle>
            <a:lvl1pPr algn="l">
              <a:lnSpc>
                <a:spcPct val="86000"/>
              </a:lnSpc>
              <a:defRPr sz="3600">
                <a:solidFill>
                  <a:schemeClr val="accent1"/>
                </a:solidFill>
              </a:defRPr>
            </a:lvl1pPr>
          </a:lstStyle>
          <a:p>
            <a:r>
              <a:rPr lang="sv-SE" smtClean="0"/>
              <a:t>Klicka här för att ändra format</a:t>
            </a:r>
            <a:endParaRPr lang="sv-SE" dirty="0"/>
          </a:p>
        </p:txBody>
      </p:sp>
      <p:sp>
        <p:nvSpPr>
          <p:cNvPr id="27" name="Underrubrik 2">
            <a:extLst>
              <a:ext uri="{FF2B5EF4-FFF2-40B4-BE49-F238E27FC236}">
                <a16:creationId xmlns:a16="http://schemas.microsoft.com/office/drawing/2014/main" id="{58A91481-FA73-4F1A-947C-55AE830763AE}"/>
              </a:ext>
            </a:extLst>
          </p:cNvPr>
          <p:cNvSpPr>
            <a:spLocks noGrp="1"/>
          </p:cNvSpPr>
          <p:nvPr>
            <p:ph type="subTitle" idx="1"/>
          </p:nvPr>
        </p:nvSpPr>
        <p:spPr>
          <a:xfrm>
            <a:off x="2592000" y="2808000"/>
            <a:ext cx="6408000" cy="1440160"/>
          </a:xfrm>
        </p:spPr>
        <p:txBody>
          <a:bodyPr>
            <a:normAutofit/>
          </a:bodyPr>
          <a:lstStyle>
            <a:lvl1pPr marL="0" indent="0" algn="l">
              <a:lnSpc>
                <a:spcPct val="92000"/>
              </a:lnSpc>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sp>
        <p:nvSpPr>
          <p:cNvPr id="28" name="Platshållare för datum 27">
            <a:extLst>
              <a:ext uri="{FF2B5EF4-FFF2-40B4-BE49-F238E27FC236}">
                <a16:creationId xmlns:a16="http://schemas.microsoft.com/office/drawing/2014/main" id="{E74008CB-0288-41D5-A7EC-8631DCF0851A}"/>
              </a:ext>
            </a:extLst>
          </p:cNvPr>
          <p:cNvSpPr>
            <a:spLocks noGrp="1"/>
          </p:cNvSpPr>
          <p:nvPr>
            <p:ph type="dt" sz="half" idx="10"/>
          </p:nvPr>
        </p:nvSpPr>
        <p:spPr/>
        <p:txBody>
          <a:bodyPr/>
          <a:lstStyle/>
          <a:p>
            <a:fld id="{2B179CA3-43A3-4995-878B-39A1EFD56583}" type="datetime1">
              <a:rPr lang="sv-SE" smtClean="0"/>
              <a:t>2023-12-21</a:t>
            </a:fld>
            <a:endParaRPr lang="sv-SE" dirty="0"/>
          </a:p>
        </p:txBody>
      </p:sp>
      <p:sp>
        <p:nvSpPr>
          <p:cNvPr id="29" name="Platshållare för sidfot 28">
            <a:extLst>
              <a:ext uri="{FF2B5EF4-FFF2-40B4-BE49-F238E27FC236}">
                <a16:creationId xmlns:a16="http://schemas.microsoft.com/office/drawing/2014/main" id="{70B98283-B47E-45CF-983C-BC7C7BA71113}"/>
              </a:ext>
            </a:extLst>
          </p:cNvPr>
          <p:cNvSpPr>
            <a:spLocks noGrp="1"/>
          </p:cNvSpPr>
          <p:nvPr>
            <p:ph type="ftr" sz="quarter" idx="11"/>
          </p:nvPr>
        </p:nvSpPr>
        <p:spPr/>
        <p:txBody>
          <a:bodyPr/>
          <a:lstStyle/>
          <a:p>
            <a:r>
              <a:rPr lang="sv-SE"/>
              <a:t>Föredragshållarens namn/Föreläsningens titel (Ändra via Infoga&gt;Sidhuvud/sidfot, Använd för alla)</a:t>
            </a:r>
            <a:endParaRPr lang="sv-SE" dirty="0"/>
          </a:p>
        </p:txBody>
      </p:sp>
      <p:sp>
        <p:nvSpPr>
          <p:cNvPr id="30" name="Platshållare för bildnummer 29">
            <a:extLst>
              <a:ext uri="{FF2B5EF4-FFF2-40B4-BE49-F238E27FC236}">
                <a16:creationId xmlns:a16="http://schemas.microsoft.com/office/drawing/2014/main" id="{CF809CE6-EA8F-404F-9AF7-99D737AF4FD1}"/>
              </a:ext>
            </a:extLst>
          </p:cNvPr>
          <p:cNvSpPr>
            <a:spLocks noGrp="1"/>
          </p:cNvSpPr>
          <p:nvPr>
            <p:ph type="sldNum" sz="quarter" idx="12"/>
          </p:nvPr>
        </p:nvSpPr>
        <p:spPr/>
        <p:txBody>
          <a:bodyPr/>
          <a:lstStyle/>
          <a:p>
            <a:fld id="{F4882AB4-7500-4802-830D-10DB75A603ED}" type="slidenum">
              <a:rPr lang="sv-SE" smtClean="0"/>
              <a:pPr/>
              <a:t>‹#›</a:t>
            </a:fld>
            <a:endParaRPr lang="sv-SE" dirty="0"/>
          </a:p>
        </p:txBody>
      </p:sp>
    </p:spTree>
    <p:extLst>
      <p:ext uri="{BB962C8B-B14F-4D97-AF65-F5344CB8AC3E}">
        <p14:creationId xmlns:p14="http://schemas.microsoft.com/office/powerpoint/2010/main" val="2107229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vsnittsrubrik vit-ljuslila">
    <p:bg>
      <p:bgPr>
        <a:solidFill>
          <a:schemeClr val="accent6"/>
        </a:solidFill>
        <a:effectLst/>
      </p:bgPr>
    </p:bg>
    <p:spTree>
      <p:nvGrpSpPr>
        <p:cNvPr id="1" name=""/>
        <p:cNvGrpSpPr/>
        <p:nvPr/>
      </p:nvGrpSpPr>
      <p:grpSpPr>
        <a:xfrm>
          <a:off x="0" y="0"/>
          <a:ext cx="0" cy="0"/>
          <a:chOff x="0" y="0"/>
          <a:chExt cx="0" cy="0"/>
        </a:xfrm>
      </p:grpSpPr>
      <p:sp>
        <p:nvSpPr>
          <p:cNvPr id="27" name="Underrubrik 2">
            <a:extLst>
              <a:ext uri="{FF2B5EF4-FFF2-40B4-BE49-F238E27FC236}">
                <a16:creationId xmlns:a16="http://schemas.microsoft.com/office/drawing/2014/main" id="{58A91481-FA73-4F1A-947C-55AE830763AE}"/>
              </a:ext>
            </a:extLst>
          </p:cNvPr>
          <p:cNvSpPr>
            <a:spLocks noGrp="1"/>
          </p:cNvSpPr>
          <p:nvPr>
            <p:ph type="subTitle" idx="1"/>
          </p:nvPr>
        </p:nvSpPr>
        <p:spPr>
          <a:xfrm>
            <a:off x="2592000" y="2808000"/>
            <a:ext cx="6408000" cy="1440160"/>
          </a:xfrm>
        </p:spPr>
        <p:txBody>
          <a:bodyPr>
            <a:normAutofit/>
          </a:bodyPr>
          <a:lstStyle>
            <a:lvl1pPr marL="0" indent="0" algn="l">
              <a:lnSpc>
                <a:spcPct val="92000"/>
              </a:lnSpc>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sp>
        <p:nvSpPr>
          <p:cNvPr id="39" name="Rubrik 1">
            <a:extLst>
              <a:ext uri="{FF2B5EF4-FFF2-40B4-BE49-F238E27FC236}">
                <a16:creationId xmlns:a16="http://schemas.microsoft.com/office/drawing/2014/main" id="{BCD0AC5A-035A-4A0A-A6B6-9C57E19A0BF4}"/>
              </a:ext>
            </a:extLst>
          </p:cNvPr>
          <p:cNvSpPr>
            <a:spLocks noGrp="1"/>
          </p:cNvSpPr>
          <p:nvPr>
            <p:ph type="ctrTitle"/>
          </p:nvPr>
        </p:nvSpPr>
        <p:spPr>
          <a:xfrm>
            <a:off x="2592000" y="1548000"/>
            <a:ext cx="6408000" cy="1160920"/>
          </a:xfrm>
        </p:spPr>
        <p:txBody>
          <a:bodyPr anchor="t">
            <a:normAutofit/>
          </a:bodyPr>
          <a:lstStyle>
            <a:lvl1pPr algn="l">
              <a:lnSpc>
                <a:spcPct val="86000"/>
              </a:lnSpc>
              <a:defRPr sz="3600">
                <a:solidFill>
                  <a:schemeClr val="accent1"/>
                </a:solidFill>
              </a:defRPr>
            </a:lvl1pPr>
          </a:lstStyle>
          <a:p>
            <a:r>
              <a:rPr lang="sv-SE" smtClean="0"/>
              <a:t>Klicka här för att ändra format</a:t>
            </a:r>
            <a:endParaRPr lang="sv-SE" dirty="0"/>
          </a:p>
        </p:txBody>
      </p:sp>
      <p:sp>
        <p:nvSpPr>
          <p:cNvPr id="19" name="Rektangel 18">
            <a:extLst>
              <a:ext uri="{FF2B5EF4-FFF2-40B4-BE49-F238E27FC236}">
                <a16:creationId xmlns:a16="http://schemas.microsoft.com/office/drawing/2014/main" id="{0807DC38-E974-41CB-A7A7-E70D71CC55B3}"/>
              </a:ext>
            </a:extLst>
          </p:cNvPr>
          <p:cNvSpPr/>
          <p:nvPr userDrawn="1"/>
        </p:nvSpPr>
        <p:spPr>
          <a:xfrm>
            <a:off x="0" y="0"/>
            <a:ext cx="121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Platshållare för text 40">
            <a:extLst>
              <a:ext uri="{FF2B5EF4-FFF2-40B4-BE49-F238E27FC236}">
                <a16:creationId xmlns:a16="http://schemas.microsoft.com/office/drawing/2014/main" id="{45FF739B-D283-4629-B76C-60BD421BF993}"/>
              </a:ext>
            </a:extLst>
          </p:cNvPr>
          <p:cNvSpPr>
            <a:spLocks noGrp="1" noChangeAspect="1"/>
          </p:cNvSpPr>
          <p:nvPr>
            <p:ph type="body" sz="quarter" idx="18" hasCustomPrompt="1"/>
          </p:nvPr>
        </p:nvSpPr>
        <p:spPr>
          <a:xfrm>
            <a:off x="201600" y="201600"/>
            <a:ext cx="1080000" cy="409655"/>
          </a:xfrm>
          <a:blipFill>
            <a:blip r:embed="rId2"/>
            <a:stretch>
              <a:fillRect/>
            </a:stretch>
          </a:blipFill>
        </p:spPr>
        <p:txBody>
          <a:bodyPr>
            <a:normAutofit/>
          </a:bodyPr>
          <a:lstStyle>
            <a:lvl1pPr marL="0" indent="0">
              <a:buNone/>
              <a:defRPr sz="200"/>
            </a:lvl1pPr>
          </a:lstStyle>
          <a:p>
            <a:pPr lvl="0"/>
            <a:r>
              <a:rPr lang="sv-SE" dirty="0"/>
              <a:t> </a:t>
            </a:r>
          </a:p>
        </p:txBody>
      </p:sp>
      <p:sp>
        <p:nvSpPr>
          <p:cNvPr id="26" name="Platshållare för text 40">
            <a:extLst>
              <a:ext uri="{FF2B5EF4-FFF2-40B4-BE49-F238E27FC236}">
                <a16:creationId xmlns:a16="http://schemas.microsoft.com/office/drawing/2014/main" id="{A3235E35-7895-44A4-A10B-ACE9DD69D5B4}"/>
              </a:ext>
            </a:extLst>
          </p:cNvPr>
          <p:cNvSpPr>
            <a:spLocks noGrp="1"/>
          </p:cNvSpPr>
          <p:nvPr>
            <p:ph type="body" sz="quarter" idx="16" hasCustomPrompt="1"/>
          </p:nvPr>
        </p:nvSpPr>
        <p:spPr>
          <a:xfrm>
            <a:off x="11549043" y="334800"/>
            <a:ext cx="7200" cy="280800"/>
          </a:xfrm>
          <a:solidFill>
            <a:schemeClr val="accent1"/>
          </a:solidFill>
          <a:ln>
            <a:noFill/>
          </a:ln>
        </p:spPr>
        <p:txBody>
          <a:bodyPr>
            <a:normAutofit/>
          </a:bodyPr>
          <a:lstStyle>
            <a:lvl1pPr marL="0" indent="0">
              <a:buNone/>
              <a:defRPr sz="200">
                <a:solidFill>
                  <a:schemeClr val="tx2"/>
                </a:solidFill>
              </a:defRPr>
            </a:lvl1pPr>
          </a:lstStyle>
          <a:p>
            <a:pPr lvl="0"/>
            <a:r>
              <a:rPr lang="sv-SE" dirty="0"/>
              <a:t> </a:t>
            </a:r>
          </a:p>
        </p:txBody>
      </p:sp>
      <p:sp>
        <p:nvSpPr>
          <p:cNvPr id="31" name="Platshållare för datum 30">
            <a:extLst>
              <a:ext uri="{FF2B5EF4-FFF2-40B4-BE49-F238E27FC236}">
                <a16:creationId xmlns:a16="http://schemas.microsoft.com/office/drawing/2014/main" id="{11BEBC96-E523-4362-87FD-CDA9E7454FCC}"/>
              </a:ext>
            </a:extLst>
          </p:cNvPr>
          <p:cNvSpPr>
            <a:spLocks noGrp="1"/>
          </p:cNvSpPr>
          <p:nvPr>
            <p:ph type="dt" sz="half" idx="19"/>
          </p:nvPr>
        </p:nvSpPr>
        <p:spPr/>
        <p:txBody>
          <a:bodyPr/>
          <a:lstStyle/>
          <a:p>
            <a:fld id="{AB7B7588-7B59-4940-A73C-9DCA5F5C1268}" type="datetime1">
              <a:rPr lang="sv-SE" smtClean="0"/>
              <a:t>2023-12-21</a:t>
            </a:fld>
            <a:endParaRPr lang="sv-SE" dirty="0"/>
          </a:p>
        </p:txBody>
      </p:sp>
      <p:sp>
        <p:nvSpPr>
          <p:cNvPr id="32" name="Platshållare för sidfot 31">
            <a:extLst>
              <a:ext uri="{FF2B5EF4-FFF2-40B4-BE49-F238E27FC236}">
                <a16:creationId xmlns:a16="http://schemas.microsoft.com/office/drawing/2014/main" id="{2342CF87-62D7-4A1E-93AA-D2F01C3A859C}"/>
              </a:ext>
            </a:extLst>
          </p:cNvPr>
          <p:cNvSpPr>
            <a:spLocks noGrp="1"/>
          </p:cNvSpPr>
          <p:nvPr>
            <p:ph type="ftr" sz="quarter" idx="20"/>
          </p:nvPr>
        </p:nvSpPr>
        <p:spPr/>
        <p:txBody>
          <a:bodyPr/>
          <a:lstStyle>
            <a:lvl1pPr>
              <a:defRPr>
                <a:solidFill>
                  <a:schemeClr val="tx2"/>
                </a:solidFill>
              </a:defRPr>
            </a:lvl1pPr>
          </a:lstStyle>
          <a:p>
            <a:r>
              <a:rPr lang="sv-SE"/>
              <a:t>Föredragshållarens namn/Föreläsningens titel (Ändra via Infoga&gt;Sidhuvud/sidfot, Använd för alla)</a:t>
            </a:r>
            <a:endParaRPr lang="sv-SE" dirty="0"/>
          </a:p>
        </p:txBody>
      </p:sp>
      <p:sp>
        <p:nvSpPr>
          <p:cNvPr id="33" name="Platshållare för bildnummer 32">
            <a:extLst>
              <a:ext uri="{FF2B5EF4-FFF2-40B4-BE49-F238E27FC236}">
                <a16:creationId xmlns:a16="http://schemas.microsoft.com/office/drawing/2014/main" id="{187DB817-A353-40BC-A304-D7B25A8CC76D}"/>
              </a:ext>
            </a:extLst>
          </p:cNvPr>
          <p:cNvSpPr>
            <a:spLocks noGrp="1"/>
          </p:cNvSpPr>
          <p:nvPr>
            <p:ph type="sldNum" sz="quarter" idx="21"/>
          </p:nvPr>
        </p:nvSpPr>
        <p:spPr/>
        <p:txBody>
          <a:bodyPr/>
          <a:lstStyle>
            <a:lvl1pPr>
              <a:defRPr>
                <a:solidFill>
                  <a:schemeClr val="tx2"/>
                </a:solidFill>
              </a:defRPr>
            </a:lvl1pPr>
          </a:lstStyle>
          <a:p>
            <a:fld id="{F4882AB4-7500-4802-830D-10DB75A603ED}" type="slidenum">
              <a:rPr lang="sv-SE" smtClean="0"/>
              <a:pPr/>
              <a:t>‹#›</a:t>
            </a:fld>
            <a:endParaRPr lang="sv-SE" dirty="0"/>
          </a:p>
        </p:txBody>
      </p:sp>
    </p:spTree>
    <p:extLst>
      <p:ext uri="{BB962C8B-B14F-4D97-AF65-F5344CB8AC3E}">
        <p14:creationId xmlns:p14="http://schemas.microsoft.com/office/powerpoint/2010/main" val="158748112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vsnittsrubrik ljuslila-vit">
    <p:bg>
      <p:bgRef idx="1001">
        <a:schemeClr val="bg1"/>
      </p:bgRef>
    </p:bg>
    <p:spTree>
      <p:nvGrpSpPr>
        <p:cNvPr id="1" name=""/>
        <p:cNvGrpSpPr/>
        <p:nvPr/>
      </p:nvGrpSpPr>
      <p:grpSpPr>
        <a:xfrm>
          <a:off x="0" y="0"/>
          <a:ext cx="0" cy="0"/>
          <a:chOff x="0" y="0"/>
          <a:chExt cx="0" cy="0"/>
        </a:xfrm>
      </p:grpSpPr>
      <p:sp>
        <p:nvSpPr>
          <p:cNvPr id="27" name="Underrubrik 2">
            <a:extLst>
              <a:ext uri="{FF2B5EF4-FFF2-40B4-BE49-F238E27FC236}">
                <a16:creationId xmlns:a16="http://schemas.microsoft.com/office/drawing/2014/main" id="{58A91481-FA73-4F1A-947C-55AE830763AE}"/>
              </a:ext>
            </a:extLst>
          </p:cNvPr>
          <p:cNvSpPr>
            <a:spLocks noGrp="1"/>
          </p:cNvSpPr>
          <p:nvPr>
            <p:ph type="subTitle" idx="1"/>
          </p:nvPr>
        </p:nvSpPr>
        <p:spPr>
          <a:xfrm>
            <a:off x="2592000" y="2808000"/>
            <a:ext cx="6408000" cy="1440160"/>
          </a:xfrm>
        </p:spPr>
        <p:txBody>
          <a:bodyPr>
            <a:normAutofit/>
          </a:bodyPr>
          <a:lstStyle>
            <a:lvl1pPr marL="0" indent="0" algn="l">
              <a:lnSpc>
                <a:spcPct val="92000"/>
              </a:lnSpc>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sp>
        <p:nvSpPr>
          <p:cNvPr id="28" name="Rektangel 27">
            <a:extLst>
              <a:ext uri="{FF2B5EF4-FFF2-40B4-BE49-F238E27FC236}">
                <a16:creationId xmlns:a16="http://schemas.microsoft.com/office/drawing/2014/main" id="{8598CD3B-87D1-4A59-8D82-C6204D3DCB3D}"/>
              </a:ext>
            </a:extLst>
          </p:cNvPr>
          <p:cNvSpPr/>
          <p:nvPr userDrawn="1"/>
        </p:nvSpPr>
        <p:spPr>
          <a:xfrm>
            <a:off x="0" y="0"/>
            <a:ext cx="12192000" cy="792000"/>
          </a:xfrm>
          <a:prstGeom prst="rect">
            <a:avLst/>
          </a:prstGeom>
          <a:solidFill>
            <a:srgbClr val="EBD2E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ubrik 1">
            <a:extLst>
              <a:ext uri="{FF2B5EF4-FFF2-40B4-BE49-F238E27FC236}">
                <a16:creationId xmlns:a16="http://schemas.microsoft.com/office/drawing/2014/main" id="{8F348001-4BE9-4A5A-9A6B-B31615701D13}"/>
              </a:ext>
            </a:extLst>
          </p:cNvPr>
          <p:cNvSpPr>
            <a:spLocks noGrp="1"/>
          </p:cNvSpPr>
          <p:nvPr>
            <p:ph type="ctrTitle"/>
          </p:nvPr>
        </p:nvSpPr>
        <p:spPr>
          <a:xfrm>
            <a:off x="2592000" y="1548000"/>
            <a:ext cx="6408000" cy="1160920"/>
          </a:xfrm>
        </p:spPr>
        <p:txBody>
          <a:bodyPr anchor="t">
            <a:normAutofit/>
          </a:bodyPr>
          <a:lstStyle>
            <a:lvl1pPr algn="l">
              <a:lnSpc>
                <a:spcPct val="86000"/>
              </a:lnSpc>
              <a:defRPr sz="3600">
                <a:solidFill>
                  <a:schemeClr val="accent1"/>
                </a:solidFill>
              </a:defRPr>
            </a:lvl1pPr>
          </a:lstStyle>
          <a:p>
            <a:r>
              <a:rPr lang="sv-SE" smtClean="0"/>
              <a:t>Klicka här för att ändra format</a:t>
            </a:r>
            <a:endParaRPr lang="sv-SE" dirty="0"/>
          </a:p>
        </p:txBody>
      </p:sp>
      <p:sp>
        <p:nvSpPr>
          <p:cNvPr id="2" name="Platshållare för datum 1">
            <a:extLst>
              <a:ext uri="{FF2B5EF4-FFF2-40B4-BE49-F238E27FC236}">
                <a16:creationId xmlns:a16="http://schemas.microsoft.com/office/drawing/2014/main" id="{0A614A4C-68EF-4A7A-992B-299355FDE698}"/>
              </a:ext>
            </a:extLst>
          </p:cNvPr>
          <p:cNvSpPr>
            <a:spLocks noGrp="1"/>
          </p:cNvSpPr>
          <p:nvPr>
            <p:ph type="dt" sz="half" idx="19"/>
          </p:nvPr>
        </p:nvSpPr>
        <p:spPr/>
        <p:txBody>
          <a:bodyPr/>
          <a:lstStyle/>
          <a:p>
            <a:fld id="{8A336AAD-3A6F-4BE5-9A4E-98FCE2B0B06B}" type="datetime1">
              <a:rPr lang="sv-SE" smtClean="0"/>
              <a:t>2023-12-21</a:t>
            </a:fld>
            <a:endParaRPr lang="sv-SE" dirty="0"/>
          </a:p>
        </p:txBody>
      </p:sp>
      <p:sp>
        <p:nvSpPr>
          <p:cNvPr id="13" name="Platshållare för text 40">
            <a:extLst>
              <a:ext uri="{FF2B5EF4-FFF2-40B4-BE49-F238E27FC236}">
                <a16:creationId xmlns:a16="http://schemas.microsoft.com/office/drawing/2014/main" id="{F2F6122D-38A2-4373-8335-C3F366E14D19}"/>
              </a:ext>
            </a:extLst>
          </p:cNvPr>
          <p:cNvSpPr>
            <a:spLocks noGrp="1"/>
          </p:cNvSpPr>
          <p:nvPr>
            <p:ph type="body" sz="quarter" idx="16" hasCustomPrompt="1"/>
          </p:nvPr>
        </p:nvSpPr>
        <p:spPr>
          <a:xfrm>
            <a:off x="11549043" y="334800"/>
            <a:ext cx="7200" cy="280800"/>
          </a:xfrm>
          <a:solidFill>
            <a:schemeClr val="accent1"/>
          </a:solidFill>
          <a:ln>
            <a:noFill/>
          </a:ln>
        </p:spPr>
        <p:txBody>
          <a:bodyPr>
            <a:normAutofit/>
          </a:bodyPr>
          <a:lstStyle>
            <a:lvl1pPr marL="0" indent="0">
              <a:buNone/>
              <a:defRPr sz="200">
                <a:solidFill>
                  <a:schemeClr val="tx2"/>
                </a:solidFill>
              </a:defRPr>
            </a:lvl1pPr>
          </a:lstStyle>
          <a:p>
            <a:pPr lvl="0"/>
            <a:r>
              <a:rPr lang="sv-SE" dirty="0"/>
              <a:t> </a:t>
            </a:r>
          </a:p>
        </p:txBody>
      </p:sp>
      <p:sp>
        <p:nvSpPr>
          <p:cNvPr id="14" name="Platshållare för sidfot 31">
            <a:extLst>
              <a:ext uri="{FF2B5EF4-FFF2-40B4-BE49-F238E27FC236}">
                <a16:creationId xmlns:a16="http://schemas.microsoft.com/office/drawing/2014/main" id="{7D828000-0FA4-40D7-A999-3189BAF0BF21}"/>
              </a:ext>
            </a:extLst>
          </p:cNvPr>
          <p:cNvSpPr>
            <a:spLocks noGrp="1"/>
          </p:cNvSpPr>
          <p:nvPr>
            <p:ph type="ftr" sz="quarter" idx="20"/>
          </p:nvPr>
        </p:nvSpPr>
        <p:spPr>
          <a:xfrm>
            <a:off x="6140623" y="327804"/>
            <a:ext cx="5355977" cy="364892"/>
          </a:xfrm>
        </p:spPr>
        <p:txBody>
          <a:bodyPr/>
          <a:lstStyle>
            <a:lvl1pPr>
              <a:defRPr>
                <a:solidFill>
                  <a:schemeClr val="tx2"/>
                </a:solidFill>
              </a:defRPr>
            </a:lvl1pPr>
          </a:lstStyle>
          <a:p>
            <a:r>
              <a:rPr lang="sv-SE" dirty="0"/>
              <a:t>Föredragshållarens namn/Föreläsningens titel (Ändra via Infoga&gt;Sidhuvud/sidfot, Använd för alla)</a:t>
            </a:r>
          </a:p>
        </p:txBody>
      </p:sp>
      <p:sp>
        <p:nvSpPr>
          <p:cNvPr id="15" name="Platshållare för bildnummer 32">
            <a:extLst>
              <a:ext uri="{FF2B5EF4-FFF2-40B4-BE49-F238E27FC236}">
                <a16:creationId xmlns:a16="http://schemas.microsoft.com/office/drawing/2014/main" id="{3792D570-6ADD-43E2-BBFE-0DD8CBCBB6AC}"/>
              </a:ext>
            </a:extLst>
          </p:cNvPr>
          <p:cNvSpPr>
            <a:spLocks noGrp="1"/>
          </p:cNvSpPr>
          <p:nvPr>
            <p:ph type="sldNum" sz="quarter" idx="21"/>
          </p:nvPr>
        </p:nvSpPr>
        <p:spPr>
          <a:xfrm>
            <a:off x="11614763" y="327801"/>
            <a:ext cx="360000" cy="359770"/>
          </a:xfrm>
        </p:spPr>
        <p:txBody>
          <a:bodyPr/>
          <a:lstStyle>
            <a:lvl1pPr>
              <a:defRPr>
                <a:solidFill>
                  <a:schemeClr val="tx2"/>
                </a:solidFill>
              </a:defRPr>
            </a:lvl1pPr>
          </a:lstStyle>
          <a:p>
            <a:fld id="{F4882AB4-7500-4802-830D-10DB75A603ED}" type="slidenum">
              <a:rPr lang="sv-SE" smtClean="0"/>
              <a:pPr/>
              <a:t>‹#›</a:t>
            </a:fld>
            <a:endParaRPr lang="sv-SE" dirty="0"/>
          </a:p>
        </p:txBody>
      </p:sp>
      <p:sp>
        <p:nvSpPr>
          <p:cNvPr id="11" name="Platshållare för text 40">
            <a:extLst>
              <a:ext uri="{FF2B5EF4-FFF2-40B4-BE49-F238E27FC236}">
                <a16:creationId xmlns:a16="http://schemas.microsoft.com/office/drawing/2014/main" id="{D95D87D3-1DC5-4B8C-9384-ED566B544DAF}"/>
              </a:ext>
            </a:extLst>
          </p:cNvPr>
          <p:cNvSpPr>
            <a:spLocks noGrp="1" noChangeAspect="1"/>
          </p:cNvSpPr>
          <p:nvPr>
            <p:ph type="body" sz="quarter" idx="18" hasCustomPrompt="1"/>
          </p:nvPr>
        </p:nvSpPr>
        <p:spPr>
          <a:xfrm>
            <a:off x="201600" y="201600"/>
            <a:ext cx="1080000" cy="409655"/>
          </a:xfrm>
          <a:blipFill>
            <a:blip r:embed="rId2"/>
            <a:stretch>
              <a:fillRect/>
            </a:stretch>
          </a:blipFill>
        </p:spPr>
        <p:txBody>
          <a:bodyPr>
            <a:normAutofit/>
          </a:bodyPr>
          <a:lstStyle>
            <a:lvl1pPr marL="0" indent="0">
              <a:buNone/>
              <a:defRPr sz="200"/>
            </a:lvl1pPr>
          </a:lstStyle>
          <a:p>
            <a:pPr lvl="0"/>
            <a:r>
              <a:rPr lang="sv-SE" dirty="0"/>
              <a:t> </a:t>
            </a:r>
          </a:p>
        </p:txBody>
      </p:sp>
    </p:spTree>
    <p:extLst>
      <p:ext uri="{BB962C8B-B14F-4D97-AF65-F5344CB8AC3E}">
        <p14:creationId xmlns:p14="http://schemas.microsoft.com/office/powerpoint/2010/main" val="131229469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itatsida">
    <p:bg>
      <p:bgPr>
        <a:solidFill>
          <a:schemeClr val="accent4"/>
        </a:solidFill>
        <a:effectLst/>
      </p:bgPr>
    </p:bg>
    <p:spTree>
      <p:nvGrpSpPr>
        <p:cNvPr id="1" name=""/>
        <p:cNvGrpSpPr/>
        <p:nvPr/>
      </p:nvGrpSpPr>
      <p:grpSpPr>
        <a:xfrm>
          <a:off x="0" y="0"/>
          <a:ext cx="0" cy="0"/>
          <a:chOff x="0" y="0"/>
          <a:chExt cx="0" cy="0"/>
        </a:xfrm>
      </p:grpSpPr>
      <p:sp>
        <p:nvSpPr>
          <p:cNvPr id="27" name="Underrubrik 2">
            <a:extLst>
              <a:ext uri="{FF2B5EF4-FFF2-40B4-BE49-F238E27FC236}">
                <a16:creationId xmlns:a16="http://schemas.microsoft.com/office/drawing/2014/main" id="{58A91481-FA73-4F1A-947C-55AE830763AE}"/>
              </a:ext>
            </a:extLst>
          </p:cNvPr>
          <p:cNvSpPr>
            <a:spLocks noGrp="1"/>
          </p:cNvSpPr>
          <p:nvPr>
            <p:ph type="subTitle" idx="1" hasCustomPrompt="1"/>
          </p:nvPr>
        </p:nvSpPr>
        <p:spPr>
          <a:xfrm>
            <a:off x="2583649" y="1504800"/>
            <a:ext cx="7200000" cy="2896362"/>
          </a:xfrm>
        </p:spPr>
        <p:txBody>
          <a:bodyPr>
            <a:noAutofit/>
          </a:bodyPr>
          <a:lstStyle>
            <a:lvl1pPr marL="0" indent="0" algn="l">
              <a:lnSpc>
                <a:spcPct val="118000"/>
              </a:lnSpc>
              <a:spcBef>
                <a:spcPts val="0"/>
              </a:spcBef>
              <a:buNone/>
              <a:defRPr sz="3200" i="1">
                <a:solidFill>
                  <a:schemeClr val="accent3">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Citat</a:t>
            </a:r>
            <a:r>
              <a:rPr lang="en-US" dirty="0"/>
              <a:t>.</a:t>
            </a:r>
          </a:p>
        </p:txBody>
      </p:sp>
      <p:sp>
        <p:nvSpPr>
          <p:cNvPr id="23" name="Rektangel 22">
            <a:extLst>
              <a:ext uri="{FF2B5EF4-FFF2-40B4-BE49-F238E27FC236}">
                <a16:creationId xmlns:a16="http://schemas.microsoft.com/office/drawing/2014/main" id="{EFFE34A1-AB51-4CAB-BA33-DA4842EF3B08}"/>
              </a:ext>
            </a:extLst>
          </p:cNvPr>
          <p:cNvSpPr/>
          <p:nvPr userDrawn="1"/>
        </p:nvSpPr>
        <p:spPr>
          <a:xfrm>
            <a:off x="0" y="0"/>
            <a:ext cx="12192000" cy="79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 name="Rak koppling 3">
            <a:extLst>
              <a:ext uri="{FF2B5EF4-FFF2-40B4-BE49-F238E27FC236}">
                <a16:creationId xmlns:a16="http://schemas.microsoft.com/office/drawing/2014/main" id="{C5F6F913-2340-4754-9113-F288F08B87CF}"/>
              </a:ext>
            </a:extLst>
          </p:cNvPr>
          <p:cNvCxnSpPr>
            <a:cxnSpLocks/>
          </p:cNvCxnSpPr>
          <p:nvPr userDrawn="1"/>
        </p:nvCxnSpPr>
        <p:spPr>
          <a:xfrm>
            <a:off x="2407550" y="1612758"/>
            <a:ext cx="0" cy="3272668"/>
          </a:xfrm>
          <a:prstGeom prst="line">
            <a:avLst/>
          </a:prstGeom>
          <a:ln>
            <a:solidFill>
              <a:schemeClr val="accent3">
                <a:lumMod val="10000"/>
                <a:lumOff val="90000"/>
              </a:schemeClr>
            </a:solidFill>
          </a:ln>
        </p:spPr>
        <p:style>
          <a:lnRef idx="1">
            <a:schemeClr val="accent1"/>
          </a:lnRef>
          <a:fillRef idx="0">
            <a:schemeClr val="accent1"/>
          </a:fillRef>
          <a:effectRef idx="0">
            <a:schemeClr val="accent1"/>
          </a:effectRef>
          <a:fontRef idx="minor">
            <a:schemeClr val="tx1"/>
          </a:fontRef>
        </p:style>
      </p:cxnSp>
      <p:sp>
        <p:nvSpPr>
          <p:cNvPr id="6" name="Platshållare för text 5">
            <a:extLst>
              <a:ext uri="{FF2B5EF4-FFF2-40B4-BE49-F238E27FC236}">
                <a16:creationId xmlns:a16="http://schemas.microsoft.com/office/drawing/2014/main" id="{459B5EC0-7D68-4503-96C6-B8C253CD2D58}"/>
              </a:ext>
            </a:extLst>
          </p:cNvPr>
          <p:cNvSpPr>
            <a:spLocks noGrp="1"/>
          </p:cNvSpPr>
          <p:nvPr>
            <p:ph type="body" sz="quarter" idx="10" hasCustomPrompt="1"/>
          </p:nvPr>
        </p:nvSpPr>
        <p:spPr>
          <a:xfrm>
            <a:off x="2567607" y="4581128"/>
            <a:ext cx="7200000" cy="304298"/>
          </a:xfrm>
        </p:spPr>
        <p:txBody>
          <a:bodyPr anchor="b">
            <a:noAutofit/>
          </a:bodyPr>
          <a:lstStyle>
            <a:lvl1pPr marL="0" indent="0" algn="l">
              <a:lnSpc>
                <a:spcPct val="100000"/>
              </a:lnSpc>
              <a:buNone/>
              <a:defRPr sz="1800">
                <a:solidFill>
                  <a:schemeClr val="accent3">
                    <a:lumMod val="10000"/>
                    <a:lumOff val="90000"/>
                  </a:schemeClr>
                </a:solidFill>
              </a:defRPr>
            </a:lvl1pPr>
            <a:lvl2pPr marL="241200" indent="0">
              <a:buNone/>
              <a:defRPr/>
            </a:lvl2pPr>
          </a:lstStyle>
          <a:p>
            <a:pPr lvl="0"/>
            <a:r>
              <a:rPr lang="sv-SE" dirty="0"/>
              <a:t>Citatets källa</a:t>
            </a:r>
          </a:p>
        </p:txBody>
      </p:sp>
      <p:sp>
        <p:nvSpPr>
          <p:cNvPr id="2" name="Platshållare för datum 1">
            <a:extLst>
              <a:ext uri="{FF2B5EF4-FFF2-40B4-BE49-F238E27FC236}">
                <a16:creationId xmlns:a16="http://schemas.microsoft.com/office/drawing/2014/main" id="{7BC859F2-9DF1-4023-9E26-482653EED7B3}"/>
              </a:ext>
            </a:extLst>
          </p:cNvPr>
          <p:cNvSpPr>
            <a:spLocks noGrp="1"/>
          </p:cNvSpPr>
          <p:nvPr>
            <p:ph type="dt" sz="half" idx="19"/>
          </p:nvPr>
        </p:nvSpPr>
        <p:spPr/>
        <p:txBody>
          <a:bodyPr/>
          <a:lstStyle/>
          <a:p>
            <a:fld id="{8A336AAD-3A6F-4BE5-9A4E-98FCE2B0B06B}" type="datetime1">
              <a:rPr lang="sv-SE" smtClean="0"/>
              <a:t>2023-12-21</a:t>
            </a:fld>
            <a:endParaRPr lang="sv-SE" dirty="0"/>
          </a:p>
        </p:txBody>
      </p:sp>
      <p:sp>
        <p:nvSpPr>
          <p:cNvPr id="17" name="Platshållare för text 40">
            <a:extLst>
              <a:ext uri="{FF2B5EF4-FFF2-40B4-BE49-F238E27FC236}">
                <a16:creationId xmlns:a16="http://schemas.microsoft.com/office/drawing/2014/main" id="{C7177D18-3F63-46CE-8CD4-96A904886BA4}"/>
              </a:ext>
            </a:extLst>
          </p:cNvPr>
          <p:cNvSpPr>
            <a:spLocks noGrp="1"/>
          </p:cNvSpPr>
          <p:nvPr>
            <p:ph type="body" sz="quarter" idx="16" hasCustomPrompt="1"/>
          </p:nvPr>
        </p:nvSpPr>
        <p:spPr>
          <a:xfrm>
            <a:off x="11549043" y="334800"/>
            <a:ext cx="7200" cy="280800"/>
          </a:xfrm>
          <a:solidFill>
            <a:schemeClr val="accent1"/>
          </a:solidFill>
          <a:ln>
            <a:noFill/>
          </a:ln>
        </p:spPr>
        <p:txBody>
          <a:bodyPr>
            <a:normAutofit/>
          </a:bodyPr>
          <a:lstStyle>
            <a:lvl1pPr marL="0" indent="0">
              <a:buNone/>
              <a:defRPr sz="200">
                <a:solidFill>
                  <a:schemeClr val="bg2"/>
                </a:solidFill>
              </a:defRPr>
            </a:lvl1pPr>
          </a:lstStyle>
          <a:p>
            <a:pPr lvl="0"/>
            <a:r>
              <a:rPr lang="sv-SE" dirty="0"/>
              <a:t> </a:t>
            </a:r>
          </a:p>
        </p:txBody>
      </p:sp>
      <p:sp>
        <p:nvSpPr>
          <p:cNvPr id="18" name="Platshållare för sidfot 31">
            <a:extLst>
              <a:ext uri="{FF2B5EF4-FFF2-40B4-BE49-F238E27FC236}">
                <a16:creationId xmlns:a16="http://schemas.microsoft.com/office/drawing/2014/main" id="{337E44D1-D915-41AB-8F1B-68903917187F}"/>
              </a:ext>
            </a:extLst>
          </p:cNvPr>
          <p:cNvSpPr>
            <a:spLocks noGrp="1"/>
          </p:cNvSpPr>
          <p:nvPr>
            <p:ph type="ftr" sz="quarter" idx="20"/>
          </p:nvPr>
        </p:nvSpPr>
        <p:spPr>
          <a:xfrm>
            <a:off x="6140623" y="327804"/>
            <a:ext cx="5355977" cy="364892"/>
          </a:xfrm>
        </p:spPr>
        <p:txBody>
          <a:bodyPr/>
          <a:lstStyle>
            <a:lvl1pPr>
              <a:defRPr>
                <a:solidFill>
                  <a:schemeClr val="bg2"/>
                </a:solidFill>
              </a:defRPr>
            </a:lvl1pPr>
          </a:lstStyle>
          <a:p>
            <a:r>
              <a:rPr lang="sv-SE"/>
              <a:t>Föredragshållarens namn/Föreläsningens titel (Ändra via Infoga&gt;Sidhuvud/sidfot, Använd för alla)</a:t>
            </a:r>
            <a:endParaRPr lang="sv-SE" dirty="0"/>
          </a:p>
        </p:txBody>
      </p:sp>
      <p:sp>
        <p:nvSpPr>
          <p:cNvPr id="19" name="Platshållare för bildnummer 32">
            <a:extLst>
              <a:ext uri="{FF2B5EF4-FFF2-40B4-BE49-F238E27FC236}">
                <a16:creationId xmlns:a16="http://schemas.microsoft.com/office/drawing/2014/main" id="{FAFB1474-89A2-4329-A95D-ED8E3F3431A1}"/>
              </a:ext>
            </a:extLst>
          </p:cNvPr>
          <p:cNvSpPr>
            <a:spLocks noGrp="1"/>
          </p:cNvSpPr>
          <p:nvPr>
            <p:ph type="sldNum" sz="quarter" idx="21"/>
          </p:nvPr>
        </p:nvSpPr>
        <p:spPr>
          <a:xfrm>
            <a:off x="11614763" y="327801"/>
            <a:ext cx="360000" cy="359770"/>
          </a:xfrm>
        </p:spPr>
        <p:txBody>
          <a:bodyPr/>
          <a:lstStyle>
            <a:lvl1pPr>
              <a:defRPr>
                <a:solidFill>
                  <a:schemeClr val="bg2"/>
                </a:solidFill>
              </a:defRPr>
            </a:lvl1pPr>
          </a:lstStyle>
          <a:p>
            <a:fld id="{F4882AB4-7500-4802-830D-10DB75A603ED}" type="slidenum">
              <a:rPr lang="sv-SE" smtClean="0"/>
              <a:pPr/>
              <a:t>‹#›</a:t>
            </a:fld>
            <a:endParaRPr lang="sv-SE" dirty="0"/>
          </a:p>
        </p:txBody>
      </p:sp>
      <p:sp>
        <p:nvSpPr>
          <p:cNvPr id="12" name="Platshållare för text 40">
            <a:extLst>
              <a:ext uri="{FF2B5EF4-FFF2-40B4-BE49-F238E27FC236}">
                <a16:creationId xmlns:a16="http://schemas.microsoft.com/office/drawing/2014/main" id="{0B536D95-D350-49E7-B438-2CCB1FA9EB72}"/>
              </a:ext>
            </a:extLst>
          </p:cNvPr>
          <p:cNvSpPr>
            <a:spLocks noGrp="1" noChangeAspect="1"/>
          </p:cNvSpPr>
          <p:nvPr>
            <p:ph type="body" sz="quarter" idx="18" hasCustomPrompt="1"/>
          </p:nvPr>
        </p:nvSpPr>
        <p:spPr>
          <a:xfrm>
            <a:off x="201600" y="201600"/>
            <a:ext cx="1080000" cy="409655"/>
          </a:xfrm>
          <a:blipFill>
            <a:blip r:embed="rId2"/>
            <a:stretch>
              <a:fillRect/>
            </a:stretch>
          </a:blipFill>
        </p:spPr>
        <p:txBody>
          <a:bodyPr>
            <a:normAutofit/>
          </a:bodyPr>
          <a:lstStyle>
            <a:lvl1pPr marL="0" indent="0">
              <a:buNone/>
              <a:defRPr sz="200"/>
            </a:lvl1pPr>
          </a:lstStyle>
          <a:p>
            <a:pPr lvl="0"/>
            <a:r>
              <a:rPr lang="sv-SE" dirty="0"/>
              <a:t> </a:t>
            </a:r>
          </a:p>
        </p:txBody>
      </p:sp>
    </p:spTree>
    <p:extLst>
      <p:ext uri="{BB962C8B-B14F-4D97-AF65-F5344CB8AC3E}">
        <p14:creationId xmlns:p14="http://schemas.microsoft.com/office/powerpoint/2010/main" val="409986914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vå dela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1BA658D-7E57-4650-A5CA-1887C546AE4D}"/>
              </a:ext>
            </a:extLst>
          </p:cNvPr>
          <p:cNvSpPr>
            <a:spLocks noGrp="1"/>
          </p:cNvSpPr>
          <p:nvPr>
            <p:ph sz="half" idx="1"/>
          </p:nvPr>
        </p:nvSpPr>
        <p:spPr>
          <a:xfrm>
            <a:off x="828000" y="2636912"/>
            <a:ext cx="5112000" cy="36000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a:extLst>
              <a:ext uri="{FF2B5EF4-FFF2-40B4-BE49-F238E27FC236}">
                <a16:creationId xmlns:a16="http://schemas.microsoft.com/office/drawing/2014/main" id="{256D0AD2-7086-42B3-A9CE-45EC82879056}"/>
              </a:ext>
            </a:extLst>
          </p:cNvPr>
          <p:cNvSpPr>
            <a:spLocks noGrp="1"/>
          </p:cNvSpPr>
          <p:nvPr>
            <p:ph sz="half" idx="2"/>
          </p:nvPr>
        </p:nvSpPr>
        <p:spPr>
          <a:xfrm>
            <a:off x="6290542" y="2636912"/>
            <a:ext cx="5112000" cy="36000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4" name="Rektangel 13">
            <a:extLst>
              <a:ext uri="{FF2B5EF4-FFF2-40B4-BE49-F238E27FC236}">
                <a16:creationId xmlns:a16="http://schemas.microsoft.com/office/drawing/2014/main" id="{BED59A78-0C9C-4C28-80EC-0E4B200F0716}"/>
              </a:ext>
            </a:extLst>
          </p:cNvPr>
          <p:cNvSpPr/>
          <p:nvPr userDrawn="1"/>
        </p:nvSpPr>
        <p:spPr>
          <a:xfrm>
            <a:off x="0" y="0"/>
            <a:ext cx="12192000" cy="792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Platshållare för datum 27">
            <a:extLst>
              <a:ext uri="{FF2B5EF4-FFF2-40B4-BE49-F238E27FC236}">
                <a16:creationId xmlns:a16="http://schemas.microsoft.com/office/drawing/2014/main" id="{08356797-25AD-4A46-BECA-966ACF3F7BF7}"/>
              </a:ext>
            </a:extLst>
          </p:cNvPr>
          <p:cNvSpPr>
            <a:spLocks noGrp="1"/>
          </p:cNvSpPr>
          <p:nvPr>
            <p:ph type="dt" sz="half" idx="19"/>
          </p:nvPr>
        </p:nvSpPr>
        <p:spPr/>
        <p:txBody>
          <a:bodyPr/>
          <a:lstStyle/>
          <a:p>
            <a:fld id="{1BA2C047-6080-4B7F-8B8C-BFED33E87341}" type="datetime1">
              <a:rPr lang="sv-SE" smtClean="0"/>
              <a:t>2023-12-21</a:t>
            </a:fld>
            <a:endParaRPr lang="sv-SE" dirty="0"/>
          </a:p>
        </p:txBody>
      </p:sp>
      <p:sp>
        <p:nvSpPr>
          <p:cNvPr id="11" name="Platshållare för text 40">
            <a:extLst>
              <a:ext uri="{FF2B5EF4-FFF2-40B4-BE49-F238E27FC236}">
                <a16:creationId xmlns:a16="http://schemas.microsoft.com/office/drawing/2014/main" id="{0177BA5E-979E-4F2D-9445-B8E3427C78F9}"/>
              </a:ext>
            </a:extLst>
          </p:cNvPr>
          <p:cNvSpPr>
            <a:spLocks noGrp="1"/>
          </p:cNvSpPr>
          <p:nvPr>
            <p:ph type="body" sz="quarter" idx="16" hasCustomPrompt="1"/>
          </p:nvPr>
        </p:nvSpPr>
        <p:spPr>
          <a:xfrm>
            <a:off x="11549043" y="334800"/>
            <a:ext cx="7200" cy="280800"/>
          </a:xfrm>
          <a:solidFill>
            <a:schemeClr val="accent1"/>
          </a:solidFill>
          <a:ln>
            <a:noFill/>
          </a:ln>
        </p:spPr>
        <p:txBody>
          <a:bodyPr>
            <a:normAutofit/>
          </a:bodyPr>
          <a:lstStyle>
            <a:lvl1pPr marL="0" indent="0">
              <a:buNone/>
              <a:defRPr sz="200">
                <a:solidFill>
                  <a:schemeClr val="tx2"/>
                </a:solidFill>
              </a:defRPr>
            </a:lvl1pPr>
          </a:lstStyle>
          <a:p>
            <a:pPr lvl="0"/>
            <a:r>
              <a:rPr lang="sv-SE" dirty="0"/>
              <a:t> </a:t>
            </a:r>
          </a:p>
        </p:txBody>
      </p:sp>
      <p:sp>
        <p:nvSpPr>
          <p:cNvPr id="12" name="Platshållare för sidfot 31">
            <a:extLst>
              <a:ext uri="{FF2B5EF4-FFF2-40B4-BE49-F238E27FC236}">
                <a16:creationId xmlns:a16="http://schemas.microsoft.com/office/drawing/2014/main" id="{CCEC4D66-8B05-4AAD-8320-EC589533DDCD}"/>
              </a:ext>
            </a:extLst>
          </p:cNvPr>
          <p:cNvSpPr>
            <a:spLocks noGrp="1"/>
          </p:cNvSpPr>
          <p:nvPr>
            <p:ph type="ftr" sz="quarter" idx="20"/>
          </p:nvPr>
        </p:nvSpPr>
        <p:spPr>
          <a:xfrm>
            <a:off x="6140623" y="327804"/>
            <a:ext cx="5355977" cy="364892"/>
          </a:xfrm>
        </p:spPr>
        <p:txBody>
          <a:bodyPr/>
          <a:lstStyle>
            <a:lvl1pPr>
              <a:defRPr>
                <a:solidFill>
                  <a:schemeClr val="tx2"/>
                </a:solidFill>
              </a:defRPr>
            </a:lvl1pPr>
          </a:lstStyle>
          <a:p>
            <a:r>
              <a:rPr lang="sv-SE" dirty="0"/>
              <a:t>Föredragshållarens namn/Föreläsningens titel (Ändra via Infoga&gt;Sidhuvud/sidfot, Använd för alla)</a:t>
            </a:r>
          </a:p>
        </p:txBody>
      </p:sp>
      <p:sp>
        <p:nvSpPr>
          <p:cNvPr id="13" name="Platshållare för bildnummer 32">
            <a:extLst>
              <a:ext uri="{FF2B5EF4-FFF2-40B4-BE49-F238E27FC236}">
                <a16:creationId xmlns:a16="http://schemas.microsoft.com/office/drawing/2014/main" id="{0A68A374-B021-496C-8B12-5FB47C28EA08}"/>
              </a:ext>
            </a:extLst>
          </p:cNvPr>
          <p:cNvSpPr>
            <a:spLocks noGrp="1"/>
          </p:cNvSpPr>
          <p:nvPr>
            <p:ph type="sldNum" sz="quarter" idx="21"/>
          </p:nvPr>
        </p:nvSpPr>
        <p:spPr>
          <a:xfrm>
            <a:off x="11614763" y="327801"/>
            <a:ext cx="360000" cy="359770"/>
          </a:xfrm>
        </p:spPr>
        <p:txBody>
          <a:bodyPr/>
          <a:lstStyle>
            <a:lvl1pPr>
              <a:defRPr>
                <a:solidFill>
                  <a:schemeClr val="tx2"/>
                </a:solidFill>
              </a:defRPr>
            </a:lvl1pPr>
          </a:lstStyle>
          <a:p>
            <a:fld id="{F4882AB4-7500-4802-830D-10DB75A603ED}" type="slidenum">
              <a:rPr lang="sv-SE" smtClean="0"/>
              <a:pPr/>
              <a:t>‹#›</a:t>
            </a:fld>
            <a:endParaRPr lang="sv-SE" dirty="0"/>
          </a:p>
        </p:txBody>
      </p:sp>
      <p:sp>
        <p:nvSpPr>
          <p:cNvPr id="5" name="Rubrik 4">
            <a:extLst>
              <a:ext uri="{FF2B5EF4-FFF2-40B4-BE49-F238E27FC236}">
                <a16:creationId xmlns:a16="http://schemas.microsoft.com/office/drawing/2014/main" id="{48B76808-3CDD-4919-A6D6-EF28E281F730}"/>
              </a:ext>
            </a:extLst>
          </p:cNvPr>
          <p:cNvSpPr>
            <a:spLocks noGrp="1"/>
          </p:cNvSpPr>
          <p:nvPr>
            <p:ph type="title"/>
          </p:nvPr>
        </p:nvSpPr>
        <p:spPr/>
        <p:txBody>
          <a:bodyPr/>
          <a:lstStyle/>
          <a:p>
            <a:r>
              <a:rPr lang="sv-SE" smtClean="0"/>
              <a:t>Klicka här för att ändra format</a:t>
            </a:r>
            <a:endParaRPr lang="sv-SE" dirty="0"/>
          </a:p>
        </p:txBody>
      </p:sp>
      <p:sp>
        <p:nvSpPr>
          <p:cNvPr id="17" name="Platshållare för text 40">
            <a:extLst>
              <a:ext uri="{FF2B5EF4-FFF2-40B4-BE49-F238E27FC236}">
                <a16:creationId xmlns:a16="http://schemas.microsoft.com/office/drawing/2014/main" id="{55FB6CE1-E2DC-41AE-83E0-456D3E0C06B9}"/>
              </a:ext>
            </a:extLst>
          </p:cNvPr>
          <p:cNvSpPr>
            <a:spLocks noGrp="1" noChangeAspect="1"/>
          </p:cNvSpPr>
          <p:nvPr>
            <p:ph type="body" sz="quarter" idx="18" hasCustomPrompt="1"/>
          </p:nvPr>
        </p:nvSpPr>
        <p:spPr>
          <a:xfrm>
            <a:off x="201600" y="201600"/>
            <a:ext cx="1080000" cy="409655"/>
          </a:xfrm>
          <a:blipFill>
            <a:blip r:embed="rId2"/>
            <a:stretch>
              <a:fillRect/>
            </a:stretch>
          </a:blipFill>
        </p:spPr>
        <p:txBody>
          <a:bodyPr>
            <a:normAutofit/>
          </a:bodyPr>
          <a:lstStyle>
            <a:lvl1pPr marL="0" indent="0">
              <a:buNone/>
              <a:defRPr sz="200"/>
            </a:lvl1pPr>
          </a:lstStyle>
          <a:p>
            <a:pPr lvl="0"/>
            <a:r>
              <a:rPr lang="sv-SE" dirty="0"/>
              <a:t> </a:t>
            </a:r>
          </a:p>
        </p:txBody>
      </p:sp>
    </p:spTree>
    <p:extLst>
      <p:ext uri="{BB962C8B-B14F-4D97-AF65-F5344CB8AC3E}">
        <p14:creationId xmlns:p14="http://schemas.microsoft.com/office/powerpoint/2010/main" val="4288205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xt vänster, bild höger">
    <p:spTree>
      <p:nvGrpSpPr>
        <p:cNvPr id="1" name=""/>
        <p:cNvGrpSpPr/>
        <p:nvPr/>
      </p:nvGrpSpPr>
      <p:grpSpPr>
        <a:xfrm>
          <a:off x="0" y="0"/>
          <a:ext cx="0" cy="0"/>
          <a:chOff x="0" y="0"/>
          <a:chExt cx="0" cy="0"/>
        </a:xfrm>
      </p:grpSpPr>
      <p:sp>
        <p:nvSpPr>
          <p:cNvPr id="11" name="Platshållare för bild 2">
            <a:extLst>
              <a:ext uri="{FF2B5EF4-FFF2-40B4-BE49-F238E27FC236}">
                <a16:creationId xmlns:a16="http://schemas.microsoft.com/office/drawing/2014/main" id="{18D787A3-79CF-471A-9E86-68F43F232BC6}"/>
              </a:ext>
            </a:extLst>
          </p:cNvPr>
          <p:cNvSpPr>
            <a:spLocks noGrp="1"/>
          </p:cNvSpPr>
          <p:nvPr>
            <p:ph type="pic" idx="1" hasCustomPrompt="1"/>
          </p:nvPr>
        </p:nvSpPr>
        <p:spPr>
          <a:xfrm>
            <a:off x="6252000" y="0"/>
            <a:ext cx="5940000" cy="6858000"/>
          </a:xfrm>
          <a:solidFill>
            <a:schemeClr val="bg1">
              <a:lumMod val="85000"/>
            </a:schemeClr>
          </a:solidFill>
        </p:spPr>
        <p:txBody>
          <a:bodyPr anchor="b"/>
          <a:lstStyle>
            <a:lvl1pPr marL="0" indent="0" algn="ctr">
              <a:buNone/>
              <a:defRPr sz="1100" b="0">
                <a:solidFill>
                  <a:schemeClr val="tx1">
                    <a:lumMod val="50000"/>
                    <a:lumOff val="50000"/>
                  </a:schemeClr>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Använd bildbanken för att infoga en bild. För att byta ut bilden, välj ”Ångra” och infoga sedan en annan bild från bildbanken. Går inte det, radera bilden innan ny bild infogas.</a:t>
            </a:r>
            <a:br>
              <a:rPr lang="sv-SE" dirty="0"/>
            </a:br>
            <a:r>
              <a:rPr lang="sv-SE" dirty="0"/>
              <a:t>Hamnar bilden framför och döljer allt, välj ”Återställ” på Start-fliken.</a:t>
            </a:r>
          </a:p>
        </p:txBody>
      </p:sp>
      <p:sp>
        <p:nvSpPr>
          <p:cNvPr id="18" name="Platshållare för text 4">
            <a:extLst>
              <a:ext uri="{FF2B5EF4-FFF2-40B4-BE49-F238E27FC236}">
                <a16:creationId xmlns:a16="http://schemas.microsoft.com/office/drawing/2014/main" id="{C2B56E16-AF2B-494F-92EE-FBF2667C7CC5}"/>
              </a:ext>
            </a:extLst>
          </p:cNvPr>
          <p:cNvSpPr>
            <a:spLocks noGrp="1"/>
          </p:cNvSpPr>
          <p:nvPr>
            <p:ph type="body" sz="quarter" idx="12" hasCustomPrompt="1"/>
          </p:nvPr>
        </p:nvSpPr>
        <p:spPr>
          <a:xfrm>
            <a:off x="1" y="0"/>
            <a:ext cx="12191999" cy="792000"/>
          </a:xfrm>
          <a:solidFill>
            <a:srgbClr val="A076B4">
              <a:alpha val="80000"/>
            </a:srgbClr>
          </a:solidFill>
        </p:spPr>
        <p:txBody>
          <a:bodyPr/>
          <a:lstStyle>
            <a:lvl1pPr marL="0" indent="0">
              <a:buNone/>
              <a:defRPr sz="100"/>
            </a:lvl1pPr>
          </a:lstStyle>
          <a:p>
            <a:pPr lvl="0"/>
            <a:r>
              <a:rPr lang="sv-SE" dirty="0"/>
              <a:t> </a:t>
            </a:r>
          </a:p>
        </p:txBody>
      </p:sp>
      <p:sp>
        <p:nvSpPr>
          <p:cNvPr id="2" name="Rubrik 1">
            <a:extLst>
              <a:ext uri="{FF2B5EF4-FFF2-40B4-BE49-F238E27FC236}">
                <a16:creationId xmlns:a16="http://schemas.microsoft.com/office/drawing/2014/main" id="{C242130D-36F3-45D5-AE2C-E3CA80881A2E}"/>
              </a:ext>
            </a:extLst>
          </p:cNvPr>
          <p:cNvSpPr>
            <a:spLocks noGrp="1"/>
          </p:cNvSpPr>
          <p:nvPr>
            <p:ph type="title"/>
          </p:nvPr>
        </p:nvSpPr>
        <p:spPr>
          <a:xfrm>
            <a:off x="828000" y="1548000"/>
            <a:ext cx="5112197" cy="1066390"/>
          </a:xfrm>
        </p:spPr>
        <p:txBody>
          <a:bodyPr anchor="t"/>
          <a:lstStyle>
            <a:lvl1pPr>
              <a:defRPr lang="sv-SE" sz="3600" b="1" kern="1200" baseline="0" dirty="0">
                <a:solidFill>
                  <a:schemeClr val="accent1"/>
                </a:solidFill>
                <a:latin typeface="+mj-lt"/>
                <a:ea typeface="+mj-ea"/>
                <a:cs typeface="+mj-cs"/>
              </a:defRPr>
            </a:lvl1pPr>
          </a:lstStyle>
          <a:p>
            <a:r>
              <a:rPr lang="sv-SE" smtClean="0"/>
              <a:t>Klicka här för att ändra format</a:t>
            </a:r>
            <a:endParaRPr lang="sv-SE" dirty="0"/>
          </a:p>
        </p:txBody>
      </p:sp>
      <p:sp>
        <p:nvSpPr>
          <p:cNvPr id="26" name="Platshållare för text 3">
            <a:extLst>
              <a:ext uri="{FF2B5EF4-FFF2-40B4-BE49-F238E27FC236}">
                <a16:creationId xmlns:a16="http://schemas.microsoft.com/office/drawing/2014/main" id="{9A363D30-D121-459C-9006-A601F13C3F20}"/>
              </a:ext>
            </a:extLst>
          </p:cNvPr>
          <p:cNvSpPr>
            <a:spLocks noGrp="1"/>
          </p:cNvSpPr>
          <p:nvPr>
            <p:ph type="body" sz="half" idx="13"/>
          </p:nvPr>
        </p:nvSpPr>
        <p:spPr>
          <a:xfrm>
            <a:off x="828000" y="2808000"/>
            <a:ext cx="5112196" cy="3068638"/>
          </a:xfrm>
        </p:spPr>
        <p:txBody>
          <a:bodyPr/>
          <a:lstStyle>
            <a:lvl1pPr>
              <a:defRPr lang="sv-SE" sz="2400" kern="1200" dirty="0">
                <a:solidFill>
                  <a:schemeClr val="tx1"/>
                </a:solidFill>
                <a:latin typeface="+mn-lt"/>
                <a:ea typeface="+mn-ea"/>
                <a:cs typeface="+mn-cs"/>
              </a:defRPr>
            </a:lvl1pPr>
            <a:lvl2pPr>
              <a:defRPr/>
            </a:lvl2pPr>
            <a:lvl3pPr>
              <a:defRPr/>
            </a:lvl3pPr>
            <a:lvl4pPr>
              <a:defRPr/>
            </a:lvl4pPr>
            <a:lvl5pPr>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sz="2400" dirty="0"/>
          </a:p>
        </p:txBody>
      </p:sp>
      <p:sp>
        <p:nvSpPr>
          <p:cNvPr id="39" name="Platshållare för datum 38">
            <a:extLst>
              <a:ext uri="{FF2B5EF4-FFF2-40B4-BE49-F238E27FC236}">
                <a16:creationId xmlns:a16="http://schemas.microsoft.com/office/drawing/2014/main" id="{015544CF-9415-4932-A9F3-B55879E0C121}"/>
              </a:ext>
            </a:extLst>
          </p:cNvPr>
          <p:cNvSpPr>
            <a:spLocks noGrp="1"/>
          </p:cNvSpPr>
          <p:nvPr>
            <p:ph type="dt" sz="half" idx="25"/>
          </p:nvPr>
        </p:nvSpPr>
        <p:spPr/>
        <p:txBody>
          <a:bodyPr/>
          <a:lstStyle/>
          <a:p>
            <a:fld id="{F9430A2F-7A5E-4B1E-8254-DC7EF2648B94}" type="datetime1">
              <a:rPr lang="sv-SE" smtClean="0"/>
              <a:t>2023-12-21</a:t>
            </a:fld>
            <a:endParaRPr lang="sv-SE" dirty="0"/>
          </a:p>
        </p:txBody>
      </p:sp>
      <p:sp>
        <p:nvSpPr>
          <p:cNvPr id="13" name="Platshållare för sidfot 12">
            <a:extLst>
              <a:ext uri="{FF2B5EF4-FFF2-40B4-BE49-F238E27FC236}">
                <a16:creationId xmlns:a16="http://schemas.microsoft.com/office/drawing/2014/main" id="{903408BD-7214-4A40-ACA9-2EA072D283C5}"/>
              </a:ext>
            </a:extLst>
          </p:cNvPr>
          <p:cNvSpPr>
            <a:spLocks noGrp="1"/>
          </p:cNvSpPr>
          <p:nvPr>
            <p:ph type="ftr" sz="quarter" idx="26"/>
          </p:nvPr>
        </p:nvSpPr>
        <p:spPr>
          <a:xfrm>
            <a:off x="6140623" y="327804"/>
            <a:ext cx="5355977" cy="364892"/>
          </a:xfrm>
        </p:spPr>
        <p:txBody>
          <a:bodyPr/>
          <a:lstStyle/>
          <a:p>
            <a:r>
              <a:rPr lang="sv-SE"/>
              <a:t>Föredragshållarens namn/Föreläsningens titel (Ändra via Infoga&gt;Sidhuvud/sidfot, Använd för alla)</a:t>
            </a:r>
            <a:endParaRPr lang="sv-SE" dirty="0"/>
          </a:p>
        </p:txBody>
      </p:sp>
      <p:sp>
        <p:nvSpPr>
          <p:cNvPr id="14" name="Platshållare för bildnummer 16">
            <a:extLst>
              <a:ext uri="{FF2B5EF4-FFF2-40B4-BE49-F238E27FC236}">
                <a16:creationId xmlns:a16="http://schemas.microsoft.com/office/drawing/2014/main" id="{FCB9F3B4-6625-4944-925C-80C85E2CE57B}"/>
              </a:ext>
            </a:extLst>
          </p:cNvPr>
          <p:cNvSpPr>
            <a:spLocks noGrp="1"/>
          </p:cNvSpPr>
          <p:nvPr>
            <p:ph type="sldNum" sz="quarter" idx="27"/>
          </p:nvPr>
        </p:nvSpPr>
        <p:spPr>
          <a:xfrm>
            <a:off x="11614763" y="327801"/>
            <a:ext cx="360000" cy="359770"/>
          </a:xfrm>
        </p:spPr>
        <p:txBody>
          <a:bodyPr/>
          <a:lstStyle/>
          <a:p>
            <a:fld id="{F4882AB4-7500-4802-830D-10DB75A603ED}" type="slidenum">
              <a:rPr lang="sv-SE" smtClean="0"/>
              <a:pPr/>
              <a:t>‹#›</a:t>
            </a:fld>
            <a:endParaRPr lang="sv-SE" dirty="0"/>
          </a:p>
        </p:txBody>
      </p:sp>
      <p:sp>
        <p:nvSpPr>
          <p:cNvPr id="15" name="Platshållare för text 40">
            <a:extLst>
              <a:ext uri="{FF2B5EF4-FFF2-40B4-BE49-F238E27FC236}">
                <a16:creationId xmlns:a16="http://schemas.microsoft.com/office/drawing/2014/main" id="{C7B96F67-A5F7-4E1F-A62E-67412A99EB46}"/>
              </a:ext>
            </a:extLst>
          </p:cNvPr>
          <p:cNvSpPr>
            <a:spLocks noGrp="1"/>
          </p:cNvSpPr>
          <p:nvPr>
            <p:ph type="body" sz="quarter" idx="16" hasCustomPrompt="1"/>
          </p:nvPr>
        </p:nvSpPr>
        <p:spPr>
          <a:xfrm>
            <a:off x="11549043" y="334800"/>
            <a:ext cx="7200" cy="280800"/>
          </a:xfrm>
          <a:solidFill>
            <a:schemeClr val="bg1"/>
          </a:solidFill>
          <a:ln>
            <a:noFill/>
          </a:ln>
        </p:spPr>
        <p:txBody>
          <a:bodyPr>
            <a:normAutofit/>
          </a:bodyPr>
          <a:lstStyle>
            <a:lvl1pPr marL="0" indent="0">
              <a:buNone/>
              <a:defRPr sz="200">
                <a:solidFill>
                  <a:schemeClr val="bg2"/>
                </a:solidFill>
              </a:defRPr>
            </a:lvl1pPr>
          </a:lstStyle>
          <a:p>
            <a:pPr lvl="0"/>
            <a:r>
              <a:rPr lang="sv-SE" dirty="0"/>
              <a:t> </a:t>
            </a:r>
          </a:p>
        </p:txBody>
      </p:sp>
      <p:sp>
        <p:nvSpPr>
          <p:cNvPr id="12" name="Platshållare för text 40">
            <a:extLst>
              <a:ext uri="{FF2B5EF4-FFF2-40B4-BE49-F238E27FC236}">
                <a16:creationId xmlns:a16="http://schemas.microsoft.com/office/drawing/2014/main" id="{9BAC71A1-8DEC-495F-836D-F2EED43DCC6D}"/>
              </a:ext>
            </a:extLst>
          </p:cNvPr>
          <p:cNvSpPr>
            <a:spLocks noGrp="1" noChangeAspect="1"/>
          </p:cNvSpPr>
          <p:nvPr>
            <p:ph type="body" sz="quarter" idx="18" hasCustomPrompt="1"/>
          </p:nvPr>
        </p:nvSpPr>
        <p:spPr>
          <a:xfrm>
            <a:off x="201600" y="201600"/>
            <a:ext cx="1080000" cy="409655"/>
          </a:xfrm>
          <a:blipFill>
            <a:blip r:embed="rId2"/>
            <a:stretch>
              <a:fillRect/>
            </a:stretch>
          </a:blipFill>
        </p:spPr>
        <p:txBody>
          <a:bodyPr>
            <a:normAutofit/>
          </a:bodyPr>
          <a:lstStyle>
            <a:lvl1pPr marL="0" indent="0">
              <a:buNone/>
              <a:defRPr sz="200"/>
            </a:lvl1pPr>
          </a:lstStyle>
          <a:p>
            <a:pPr lvl="0"/>
            <a:r>
              <a:rPr lang="sv-SE" dirty="0"/>
              <a:t> </a:t>
            </a:r>
          </a:p>
        </p:txBody>
      </p:sp>
    </p:spTree>
    <p:extLst>
      <p:ext uri="{BB962C8B-B14F-4D97-AF65-F5344CB8AC3E}">
        <p14:creationId xmlns:p14="http://schemas.microsoft.com/office/powerpoint/2010/main" val="2063668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bakgrund mörk m vit text">
    <p:bg>
      <p:bgPr>
        <a:solidFill>
          <a:schemeClr val="bg2"/>
        </a:solidFill>
        <a:effectLst/>
      </p:bgPr>
    </p:bg>
    <p:spTree>
      <p:nvGrpSpPr>
        <p:cNvPr id="1" name=""/>
        <p:cNvGrpSpPr/>
        <p:nvPr/>
      </p:nvGrpSpPr>
      <p:grpSpPr>
        <a:xfrm>
          <a:off x="0" y="0"/>
          <a:ext cx="0" cy="0"/>
          <a:chOff x="0" y="0"/>
          <a:chExt cx="0" cy="0"/>
        </a:xfrm>
      </p:grpSpPr>
      <p:sp>
        <p:nvSpPr>
          <p:cNvPr id="10" name="Platshållare för bild 45">
            <a:extLst>
              <a:ext uri="{FF2B5EF4-FFF2-40B4-BE49-F238E27FC236}">
                <a16:creationId xmlns:a16="http://schemas.microsoft.com/office/drawing/2014/main" id="{8FE4AA8A-14DA-4B8D-9A19-26A080A52D02}"/>
              </a:ext>
            </a:extLst>
          </p:cNvPr>
          <p:cNvSpPr>
            <a:spLocks noGrp="1"/>
          </p:cNvSpPr>
          <p:nvPr>
            <p:ph type="pic" sz="quarter" idx="19" hasCustomPrompt="1"/>
          </p:nvPr>
        </p:nvSpPr>
        <p:spPr>
          <a:xfrm>
            <a:off x="0" y="0"/>
            <a:ext cx="12192000" cy="6858000"/>
          </a:xfrm>
          <a:solidFill>
            <a:schemeClr val="tx1">
              <a:lumMod val="85000"/>
            </a:schemeClr>
          </a:solidFill>
        </p:spPr>
        <p:txBody>
          <a:bodyPr anchor="ctr"/>
          <a:lstStyle>
            <a:lvl1pPr marL="0" indent="0" algn="ctr">
              <a:buNone/>
              <a:defRPr sz="1100">
                <a:solidFill>
                  <a:schemeClr val="bg1">
                    <a:lumMod val="50000"/>
                    <a:lumOff val="50000"/>
                  </a:schemeClr>
                </a:solidFill>
                <a:effectLst/>
              </a:defRPr>
            </a:lvl1pPr>
          </a:lstStyle>
          <a:p>
            <a:r>
              <a:rPr lang="sv-SE" dirty="0"/>
              <a:t>Använd bildbanken för att infoga en bakgrundsbild. För att byta ut bilden, välj ”Ångra” och infoga sedan en annan bild från bildbanken. Går inte det, radera bilden innan ny bild infogas.</a:t>
            </a:r>
            <a:br>
              <a:rPr lang="sv-SE" dirty="0"/>
            </a:br>
            <a:r>
              <a:rPr lang="sv-SE" dirty="0"/>
              <a:t>Hamnar bilden framför och döljer allt, välj ”Återställ” på Start-fliken.</a:t>
            </a:r>
          </a:p>
        </p:txBody>
      </p:sp>
      <p:sp>
        <p:nvSpPr>
          <p:cNvPr id="22" name="Rubrik 1">
            <a:extLst>
              <a:ext uri="{FF2B5EF4-FFF2-40B4-BE49-F238E27FC236}">
                <a16:creationId xmlns:a16="http://schemas.microsoft.com/office/drawing/2014/main" id="{A5E992E2-A642-45D0-B1D9-4D4633209005}"/>
              </a:ext>
            </a:extLst>
          </p:cNvPr>
          <p:cNvSpPr>
            <a:spLocks noGrp="1"/>
          </p:cNvSpPr>
          <p:nvPr>
            <p:ph type="title"/>
          </p:nvPr>
        </p:nvSpPr>
        <p:spPr>
          <a:xfrm>
            <a:off x="828000" y="1548000"/>
            <a:ext cx="5112197" cy="1066390"/>
          </a:xfrm>
        </p:spPr>
        <p:txBody>
          <a:bodyPr anchor="t"/>
          <a:lstStyle>
            <a:lvl1pPr>
              <a:defRPr lang="sv-SE" sz="3600" b="1" kern="1200" baseline="0" dirty="0">
                <a:solidFill>
                  <a:schemeClr val="tx1"/>
                </a:solidFill>
                <a:latin typeface="+mj-lt"/>
                <a:ea typeface="+mj-ea"/>
                <a:cs typeface="+mj-cs"/>
              </a:defRPr>
            </a:lvl1pPr>
          </a:lstStyle>
          <a:p>
            <a:r>
              <a:rPr lang="sv-SE" smtClean="0"/>
              <a:t>Klicka här för att ändra format</a:t>
            </a:r>
            <a:endParaRPr lang="sv-SE" dirty="0"/>
          </a:p>
        </p:txBody>
      </p:sp>
      <p:sp>
        <p:nvSpPr>
          <p:cNvPr id="21" name="Platshållare för text 4">
            <a:extLst>
              <a:ext uri="{FF2B5EF4-FFF2-40B4-BE49-F238E27FC236}">
                <a16:creationId xmlns:a16="http://schemas.microsoft.com/office/drawing/2014/main" id="{277AF25A-136A-45CD-A673-F696141D1AA2}"/>
              </a:ext>
            </a:extLst>
          </p:cNvPr>
          <p:cNvSpPr>
            <a:spLocks noGrp="1"/>
          </p:cNvSpPr>
          <p:nvPr>
            <p:ph type="body" sz="quarter" idx="23" hasCustomPrompt="1"/>
          </p:nvPr>
        </p:nvSpPr>
        <p:spPr>
          <a:xfrm>
            <a:off x="1" y="0"/>
            <a:ext cx="12191999" cy="792000"/>
          </a:xfrm>
          <a:solidFill>
            <a:schemeClr val="tx1">
              <a:alpha val="66000"/>
            </a:schemeClr>
          </a:solidFill>
        </p:spPr>
        <p:txBody>
          <a:bodyPr/>
          <a:lstStyle>
            <a:lvl1pPr marL="0" indent="0">
              <a:buNone/>
              <a:defRPr sz="100"/>
            </a:lvl1pPr>
          </a:lstStyle>
          <a:p>
            <a:pPr lvl="0"/>
            <a:r>
              <a:rPr lang="sv-SE" dirty="0"/>
              <a:t> </a:t>
            </a:r>
          </a:p>
        </p:txBody>
      </p:sp>
      <p:sp>
        <p:nvSpPr>
          <p:cNvPr id="2" name="Platshållare för datum 1">
            <a:extLst>
              <a:ext uri="{FF2B5EF4-FFF2-40B4-BE49-F238E27FC236}">
                <a16:creationId xmlns:a16="http://schemas.microsoft.com/office/drawing/2014/main" id="{03894B4C-7817-4756-B8DA-23373B697127}"/>
              </a:ext>
            </a:extLst>
          </p:cNvPr>
          <p:cNvSpPr>
            <a:spLocks noGrp="1"/>
          </p:cNvSpPr>
          <p:nvPr>
            <p:ph type="dt" sz="half" idx="32"/>
          </p:nvPr>
        </p:nvSpPr>
        <p:spPr/>
        <p:txBody>
          <a:bodyPr/>
          <a:lstStyle/>
          <a:p>
            <a:fld id="{8A336AAD-3A6F-4BE5-9A4E-98FCE2B0B06B}" type="datetime1">
              <a:rPr lang="sv-SE" smtClean="0"/>
              <a:t>2023-12-21</a:t>
            </a:fld>
            <a:endParaRPr lang="sv-SE" dirty="0"/>
          </a:p>
        </p:txBody>
      </p:sp>
      <p:sp>
        <p:nvSpPr>
          <p:cNvPr id="13" name="Platshållare för text 40">
            <a:extLst>
              <a:ext uri="{FF2B5EF4-FFF2-40B4-BE49-F238E27FC236}">
                <a16:creationId xmlns:a16="http://schemas.microsoft.com/office/drawing/2014/main" id="{D4D46C7F-24BE-4B71-8424-C8C550F387F5}"/>
              </a:ext>
            </a:extLst>
          </p:cNvPr>
          <p:cNvSpPr>
            <a:spLocks noGrp="1"/>
          </p:cNvSpPr>
          <p:nvPr>
            <p:ph type="body" sz="quarter" idx="16" hasCustomPrompt="1"/>
          </p:nvPr>
        </p:nvSpPr>
        <p:spPr>
          <a:xfrm>
            <a:off x="11549043" y="334800"/>
            <a:ext cx="7200" cy="280800"/>
          </a:xfrm>
          <a:solidFill>
            <a:schemeClr val="accent1"/>
          </a:solidFill>
          <a:ln>
            <a:noFill/>
          </a:ln>
        </p:spPr>
        <p:txBody>
          <a:bodyPr>
            <a:normAutofit/>
          </a:bodyPr>
          <a:lstStyle>
            <a:lvl1pPr marL="0" indent="0">
              <a:buNone/>
              <a:defRPr sz="200">
                <a:solidFill>
                  <a:schemeClr val="bg2"/>
                </a:solidFill>
              </a:defRPr>
            </a:lvl1pPr>
          </a:lstStyle>
          <a:p>
            <a:pPr lvl="0"/>
            <a:r>
              <a:rPr lang="sv-SE" dirty="0"/>
              <a:t> </a:t>
            </a:r>
          </a:p>
        </p:txBody>
      </p:sp>
      <p:sp>
        <p:nvSpPr>
          <p:cNvPr id="14" name="Platshållare för sidfot 31">
            <a:extLst>
              <a:ext uri="{FF2B5EF4-FFF2-40B4-BE49-F238E27FC236}">
                <a16:creationId xmlns:a16="http://schemas.microsoft.com/office/drawing/2014/main" id="{56014A8C-58E9-4F16-8568-F8352A4000B1}"/>
              </a:ext>
            </a:extLst>
          </p:cNvPr>
          <p:cNvSpPr>
            <a:spLocks noGrp="1"/>
          </p:cNvSpPr>
          <p:nvPr>
            <p:ph type="ftr" sz="quarter" idx="20"/>
          </p:nvPr>
        </p:nvSpPr>
        <p:spPr>
          <a:xfrm>
            <a:off x="6140623" y="327804"/>
            <a:ext cx="5355977" cy="364892"/>
          </a:xfrm>
        </p:spPr>
        <p:txBody>
          <a:bodyPr/>
          <a:lstStyle>
            <a:lvl1pPr>
              <a:defRPr>
                <a:solidFill>
                  <a:schemeClr val="bg2"/>
                </a:solidFill>
              </a:defRPr>
            </a:lvl1pPr>
          </a:lstStyle>
          <a:p>
            <a:r>
              <a:rPr lang="sv-SE"/>
              <a:t>Föredragshållarens namn/Föreläsningens titel (Ändra via Infoga&gt;Sidhuvud/sidfot, Använd för alla)</a:t>
            </a:r>
            <a:endParaRPr lang="sv-SE" dirty="0"/>
          </a:p>
        </p:txBody>
      </p:sp>
      <p:sp>
        <p:nvSpPr>
          <p:cNvPr id="16" name="Platshållare för bildnummer 32">
            <a:extLst>
              <a:ext uri="{FF2B5EF4-FFF2-40B4-BE49-F238E27FC236}">
                <a16:creationId xmlns:a16="http://schemas.microsoft.com/office/drawing/2014/main" id="{67A1E9A5-E113-4858-885A-95CDF6C89813}"/>
              </a:ext>
            </a:extLst>
          </p:cNvPr>
          <p:cNvSpPr>
            <a:spLocks noGrp="1"/>
          </p:cNvSpPr>
          <p:nvPr>
            <p:ph type="sldNum" sz="quarter" idx="21"/>
          </p:nvPr>
        </p:nvSpPr>
        <p:spPr>
          <a:xfrm>
            <a:off x="11614763" y="327801"/>
            <a:ext cx="360000" cy="359770"/>
          </a:xfrm>
        </p:spPr>
        <p:txBody>
          <a:bodyPr/>
          <a:lstStyle>
            <a:lvl1pPr>
              <a:defRPr>
                <a:solidFill>
                  <a:schemeClr val="bg2"/>
                </a:solidFill>
              </a:defRPr>
            </a:lvl1pPr>
          </a:lstStyle>
          <a:p>
            <a:fld id="{F4882AB4-7500-4802-830D-10DB75A603ED}" type="slidenum">
              <a:rPr lang="sv-SE" smtClean="0"/>
              <a:pPr/>
              <a:t>‹#›</a:t>
            </a:fld>
            <a:endParaRPr lang="sv-SE" dirty="0"/>
          </a:p>
        </p:txBody>
      </p:sp>
      <p:sp>
        <p:nvSpPr>
          <p:cNvPr id="11" name="Platshållare för text 40">
            <a:extLst>
              <a:ext uri="{FF2B5EF4-FFF2-40B4-BE49-F238E27FC236}">
                <a16:creationId xmlns:a16="http://schemas.microsoft.com/office/drawing/2014/main" id="{634FC945-7CD1-4F80-83C1-08CAD64F37CA}"/>
              </a:ext>
            </a:extLst>
          </p:cNvPr>
          <p:cNvSpPr>
            <a:spLocks noGrp="1" noChangeAspect="1"/>
          </p:cNvSpPr>
          <p:nvPr>
            <p:ph type="body" sz="quarter" idx="18" hasCustomPrompt="1"/>
          </p:nvPr>
        </p:nvSpPr>
        <p:spPr>
          <a:xfrm>
            <a:off x="201600" y="201600"/>
            <a:ext cx="1080000" cy="409655"/>
          </a:xfrm>
          <a:blipFill>
            <a:blip r:embed="rId2"/>
            <a:stretch>
              <a:fillRect/>
            </a:stretch>
          </a:blipFill>
        </p:spPr>
        <p:txBody>
          <a:bodyPr>
            <a:normAutofit/>
          </a:bodyPr>
          <a:lstStyle>
            <a:lvl1pPr marL="0" indent="0">
              <a:buNone/>
              <a:defRPr sz="200"/>
            </a:lvl1pPr>
          </a:lstStyle>
          <a:p>
            <a:pPr lvl="0"/>
            <a:r>
              <a:rPr lang="sv-SE" dirty="0"/>
              <a:t> </a:t>
            </a:r>
          </a:p>
        </p:txBody>
      </p:sp>
    </p:spTree>
    <p:extLst>
      <p:ext uri="{BB962C8B-B14F-4D97-AF65-F5344CB8AC3E}">
        <p14:creationId xmlns:p14="http://schemas.microsoft.com/office/powerpoint/2010/main" val="389816470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Platshållare för text 4">
            <a:extLst>
              <a:ext uri="{FF2B5EF4-FFF2-40B4-BE49-F238E27FC236}">
                <a16:creationId xmlns:a16="http://schemas.microsoft.com/office/drawing/2014/main" id="{998AEBC6-32AA-4626-90F5-6D22E36E4CD6}"/>
              </a:ext>
            </a:extLst>
          </p:cNvPr>
          <p:cNvSpPr txBox="1">
            <a:spLocks/>
          </p:cNvSpPr>
          <p:nvPr userDrawn="1"/>
        </p:nvSpPr>
        <p:spPr>
          <a:xfrm>
            <a:off x="1" y="0"/>
            <a:ext cx="12192000" cy="810000"/>
          </a:xfrm>
          <a:prstGeom prst="rect">
            <a:avLst/>
          </a:prstGeom>
          <a:solidFill>
            <a:schemeClr val="accent4"/>
          </a:solidFill>
        </p:spPr>
        <p:txBody>
          <a:bodyPr/>
          <a:lstStyle>
            <a:lvl1pPr marL="0" indent="0" algn="l" defTabSz="914400" rtl="0" eaLnBrk="1" latinLnBrk="0" hangingPunct="1">
              <a:lnSpc>
                <a:spcPct val="95000"/>
              </a:lnSpc>
              <a:spcBef>
                <a:spcPts val="1000"/>
              </a:spcBef>
              <a:buClr>
                <a:schemeClr val="accent1"/>
              </a:buClr>
              <a:buFont typeface="Candara" panose="020E0502030303020204" pitchFamily="34" charset="0"/>
              <a:buNone/>
              <a:defRPr sz="100" kern="1200">
                <a:solidFill>
                  <a:schemeClr val="tx1"/>
                </a:solidFill>
                <a:latin typeface="+mn-lt"/>
                <a:ea typeface="+mn-ea"/>
                <a:cs typeface="+mn-cs"/>
              </a:defRPr>
            </a:lvl1pPr>
            <a:lvl2pPr marL="403200" indent="-162000" algn="l" defTabSz="914400" rtl="0" eaLnBrk="1" latinLnBrk="0" hangingPunct="1">
              <a:lnSpc>
                <a:spcPct val="95000"/>
              </a:lnSpc>
              <a:spcBef>
                <a:spcPts val="800"/>
              </a:spcBef>
              <a:spcAft>
                <a:spcPts val="0"/>
              </a:spcAft>
              <a:buFont typeface="Candara" panose="020E0502030303020204" pitchFamily="34" charset="0"/>
              <a:buChar char="−"/>
              <a:defRPr sz="1800" kern="1200">
                <a:solidFill>
                  <a:schemeClr val="tx1"/>
                </a:solidFill>
                <a:latin typeface="+mn-lt"/>
                <a:ea typeface="+mn-ea"/>
                <a:cs typeface="+mn-cs"/>
              </a:defRPr>
            </a:lvl2pPr>
            <a:lvl3pPr marL="623888" indent="-17780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mn-lt"/>
                <a:ea typeface="+mn-ea"/>
                <a:cs typeface="+mn-cs"/>
              </a:defRPr>
            </a:lvl3pPr>
            <a:lvl4pPr marL="820800" indent="-162000" algn="l" defTabSz="914400" rtl="0" eaLnBrk="1" latinLnBrk="0" hangingPunct="1">
              <a:lnSpc>
                <a:spcPct val="95000"/>
              </a:lnSpc>
              <a:spcBef>
                <a:spcPts val="500"/>
              </a:spcBef>
              <a:buFont typeface="Candara" panose="020E0502030303020204" pitchFamily="34" charset="0"/>
              <a:buChar char="−"/>
              <a:defRPr sz="1400" kern="1200">
                <a:solidFill>
                  <a:schemeClr val="tx1"/>
                </a:solidFill>
                <a:latin typeface="+mn-lt"/>
                <a:ea typeface="+mn-ea"/>
                <a:cs typeface="+mn-cs"/>
              </a:defRPr>
            </a:lvl4pPr>
            <a:lvl5pPr marL="972000" indent="-122400" algn="l" defTabSz="914400" rtl="0" eaLnBrk="1" latinLnBrk="0" hangingPunct="1">
              <a:lnSpc>
                <a:spcPct val="95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 </a:t>
            </a:r>
            <a:endParaRPr lang="sv-SE" dirty="0"/>
          </a:p>
        </p:txBody>
      </p:sp>
      <p:sp>
        <p:nvSpPr>
          <p:cNvPr id="2" name="Platshållare för rubrik 1">
            <a:extLst>
              <a:ext uri="{FF2B5EF4-FFF2-40B4-BE49-F238E27FC236}">
                <a16:creationId xmlns:a16="http://schemas.microsoft.com/office/drawing/2014/main" id="{34CDBB4B-E31C-43A2-99E2-ACBEA718FE9E}"/>
              </a:ext>
            </a:extLst>
          </p:cNvPr>
          <p:cNvSpPr>
            <a:spLocks noGrp="1"/>
          </p:cNvSpPr>
          <p:nvPr userDrawn="1">
            <p:ph type="title"/>
          </p:nvPr>
        </p:nvSpPr>
        <p:spPr>
          <a:xfrm>
            <a:off x="828000" y="1548000"/>
            <a:ext cx="10548000" cy="1008000"/>
          </a:xfrm>
          <a:prstGeom prst="rect">
            <a:avLst/>
          </a:prstGeom>
        </p:spPr>
        <p:txBody>
          <a:bodyPr vert="horz" lIns="0" tIns="0" rIns="0" bIns="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69F5E9AB-065D-44BE-B117-CB639E9A84D9}"/>
              </a:ext>
            </a:extLst>
          </p:cNvPr>
          <p:cNvSpPr>
            <a:spLocks noGrp="1"/>
          </p:cNvSpPr>
          <p:nvPr userDrawn="1">
            <p:ph type="body" idx="1"/>
          </p:nvPr>
        </p:nvSpPr>
        <p:spPr>
          <a:xfrm>
            <a:off x="828000" y="2636912"/>
            <a:ext cx="10548000" cy="3600000"/>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7ACB5D1-B484-4569-B1EB-C479B3111596}"/>
              </a:ext>
            </a:extLst>
          </p:cNvPr>
          <p:cNvSpPr>
            <a:spLocks noGrp="1"/>
          </p:cNvSpPr>
          <p:nvPr userDrawn="1">
            <p:ph type="dt" sz="half" idx="2"/>
          </p:nvPr>
        </p:nvSpPr>
        <p:spPr>
          <a:xfrm>
            <a:off x="100286" y="6545237"/>
            <a:ext cx="1080000" cy="196131"/>
          </a:xfrm>
          <a:prstGeom prst="rect">
            <a:avLst/>
          </a:prstGeom>
        </p:spPr>
        <p:txBody>
          <a:bodyPr vert="horz" lIns="36000" tIns="36000" rIns="36000" bIns="36000" rtlCol="0" anchor="ctr">
            <a:noAutofit/>
          </a:bodyPr>
          <a:lstStyle>
            <a:lvl1pPr algn="l">
              <a:defRPr sz="1200">
                <a:solidFill>
                  <a:schemeClr val="tx1"/>
                </a:solidFill>
              </a:defRPr>
            </a:lvl1pPr>
          </a:lstStyle>
          <a:p>
            <a:fld id="{8A336AAD-3A6F-4BE5-9A4E-98FCE2B0B06B}" type="datetime1">
              <a:rPr lang="sv-SE" smtClean="0"/>
              <a:pPr/>
              <a:t>2023-12-21</a:t>
            </a:fld>
            <a:endParaRPr lang="sv-SE" dirty="0"/>
          </a:p>
        </p:txBody>
      </p:sp>
      <p:sp>
        <p:nvSpPr>
          <p:cNvPr id="98" name="Platshållare för bildnummer 4">
            <a:extLst>
              <a:ext uri="{FF2B5EF4-FFF2-40B4-BE49-F238E27FC236}">
                <a16:creationId xmlns:a16="http://schemas.microsoft.com/office/drawing/2014/main" id="{B5B14B29-2798-457C-9A6A-11F575208296}"/>
              </a:ext>
            </a:extLst>
          </p:cNvPr>
          <p:cNvSpPr>
            <a:spLocks noGrp="1"/>
          </p:cNvSpPr>
          <p:nvPr>
            <p:ph type="sldNum" sz="quarter" idx="4"/>
          </p:nvPr>
        </p:nvSpPr>
        <p:spPr>
          <a:xfrm>
            <a:off x="11614763" y="327801"/>
            <a:ext cx="360000" cy="359770"/>
          </a:xfrm>
          <a:prstGeom prst="rect">
            <a:avLst/>
          </a:prstGeom>
        </p:spPr>
        <p:txBody>
          <a:bodyPr lIns="36000" tIns="36000" rIns="36000" bIns="36000" anchor="t"/>
          <a:lstStyle>
            <a:lvl1pPr algn="l">
              <a:defRPr sz="1000" cap="none" normalizeH="0" baseline="0">
                <a:solidFill>
                  <a:schemeClr val="bg1"/>
                </a:solidFill>
              </a:defRPr>
            </a:lvl1pPr>
          </a:lstStyle>
          <a:p>
            <a:fld id="{F4882AB4-7500-4802-830D-10DB75A603ED}" type="slidenum">
              <a:rPr lang="sv-SE" smtClean="0"/>
              <a:pPr/>
              <a:t>‹#›</a:t>
            </a:fld>
            <a:endParaRPr lang="sv-SE" dirty="0"/>
          </a:p>
        </p:txBody>
      </p:sp>
      <p:sp>
        <p:nvSpPr>
          <p:cNvPr id="9" name="Platshållare för text 40">
            <a:extLst>
              <a:ext uri="{FF2B5EF4-FFF2-40B4-BE49-F238E27FC236}">
                <a16:creationId xmlns:a16="http://schemas.microsoft.com/office/drawing/2014/main" id="{72C3E631-02F9-4050-A763-00F5AB387C84}"/>
              </a:ext>
            </a:extLst>
          </p:cNvPr>
          <p:cNvSpPr txBox="1">
            <a:spLocks/>
          </p:cNvSpPr>
          <p:nvPr userDrawn="1"/>
        </p:nvSpPr>
        <p:spPr>
          <a:xfrm>
            <a:off x="11549043" y="332834"/>
            <a:ext cx="7200" cy="280621"/>
          </a:xfrm>
          <a:prstGeom prst="rect">
            <a:avLst/>
          </a:prstGeom>
          <a:solidFill>
            <a:schemeClr val="bg1"/>
          </a:solidFill>
        </p:spPr>
        <p:txBody>
          <a:bodyPr>
            <a:normAutofit/>
          </a:bodyPr>
          <a:lstStyle>
            <a:lvl1pPr marL="0" indent="0" algn="l" defTabSz="914400" rtl="0" eaLnBrk="1" latinLnBrk="0" hangingPunct="1">
              <a:lnSpc>
                <a:spcPct val="95000"/>
              </a:lnSpc>
              <a:spcBef>
                <a:spcPts val="1000"/>
              </a:spcBef>
              <a:buClr>
                <a:schemeClr val="accent1"/>
              </a:buClr>
              <a:buFont typeface="Candara" panose="020E0502030303020204" pitchFamily="34" charset="0"/>
              <a:buNone/>
              <a:defRPr sz="200" kern="1200">
                <a:solidFill>
                  <a:schemeClr val="tx1"/>
                </a:solidFill>
                <a:latin typeface="+mn-lt"/>
                <a:ea typeface="+mn-ea"/>
                <a:cs typeface="+mn-cs"/>
              </a:defRPr>
            </a:lvl1pPr>
            <a:lvl2pPr marL="403200" indent="-162000" algn="l" defTabSz="914400" rtl="0" eaLnBrk="1" latinLnBrk="0" hangingPunct="1">
              <a:lnSpc>
                <a:spcPct val="95000"/>
              </a:lnSpc>
              <a:spcBef>
                <a:spcPts val="800"/>
              </a:spcBef>
              <a:spcAft>
                <a:spcPts val="0"/>
              </a:spcAft>
              <a:buFont typeface="Candara" panose="020E0502030303020204" pitchFamily="34" charset="0"/>
              <a:buChar char="−"/>
              <a:defRPr sz="1800" kern="1200">
                <a:solidFill>
                  <a:schemeClr val="tx1"/>
                </a:solidFill>
                <a:latin typeface="+mn-lt"/>
                <a:ea typeface="+mn-ea"/>
                <a:cs typeface="+mn-cs"/>
              </a:defRPr>
            </a:lvl2pPr>
            <a:lvl3pPr marL="623888" indent="-17780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mn-lt"/>
                <a:ea typeface="+mn-ea"/>
                <a:cs typeface="+mn-cs"/>
              </a:defRPr>
            </a:lvl3pPr>
            <a:lvl4pPr marL="820800" indent="-162000" algn="l" defTabSz="914400" rtl="0" eaLnBrk="1" latinLnBrk="0" hangingPunct="1">
              <a:lnSpc>
                <a:spcPct val="95000"/>
              </a:lnSpc>
              <a:spcBef>
                <a:spcPts val="500"/>
              </a:spcBef>
              <a:buFont typeface="Candara" panose="020E0502030303020204" pitchFamily="34" charset="0"/>
              <a:buChar char="−"/>
              <a:defRPr sz="1400" kern="1200">
                <a:solidFill>
                  <a:schemeClr val="tx1"/>
                </a:solidFill>
                <a:latin typeface="+mn-lt"/>
                <a:ea typeface="+mn-ea"/>
                <a:cs typeface="+mn-cs"/>
              </a:defRPr>
            </a:lvl4pPr>
            <a:lvl5pPr marL="972000" indent="-122400" algn="l" defTabSz="914400" rtl="0" eaLnBrk="1" latinLnBrk="0" hangingPunct="1">
              <a:lnSpc>
                <a:spcPct val="95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 </a:t>
            </a:r>
            <a:endParaRPr lang="sv-SE" dirty="0"/>
          </a:p>
        </p:txBody>
      </p:sp>
      <p:sp>
        <p:nvSpPr>
          <p:cNvPr id="6" name="Platshållare för sidfot 5">
            <a:extLst>
              <a:ext uri="{FF2B5EF4-FFF2-40B4-BE49-F238E27FC236}">
                <a16:creationId xmlns:a16="http://schemas.microsoft.com/office/drawing/2014/main" id="{8D753758-7470-4C75-959F-52B8DD64E9C3}"/>
              </a:ext>
            </a:extLst>
          </p:cNvPr>
          <p:cNvSpPr>
            <a:spLocks noGrp="1"/>
          </p:cNvSpPr>
          <p:nvPr>
            <p:ph type="ftr" sz="quarter" idx="3"/>
          </p:nvPr>
        </p:nvSpPr>
        <p:spPr>
          <a:xfrm>
            <a:off x="6140623" y="327804"/>
            <a:ext cx="5355977" cy="364892"/>
          </a:xfrm>
          <a:prstGeom prst="rect">
            <a:avLst/>
          </a:prstGeom>
        </p:spPr>
        <p:txBody>
          <a:bodyPr vert="horz" lIns="36000" tIns="36000" rIns="36000" bIns="36000" rtlCol="0" anchor="t"/>
          <a:lstStyle>
            <a:lvl1pPr algn="r">
              <a:defRPr sz="1000">
                <a:solidFill>
                  <a:schemeClr val="bg1"/>
                </a:solidFill>
              </a:defRPr>
            </a:lvl1pPr>
          </a:lstStyle>
          <a:p>
            <a:r>
              <a:rPr lang="sv-SE"/>
              <a:t>Föredragshållarens namn/Föreläsningens titel (Ändra via Infoga&gt;Sidhuvud/sidfot, Använd för alla)</a:t>
            </a:r>
            <a:endParaRPr lang="sv-SE" dirty="0"/>
          </a:p>
        </p:txBody>
      </p:sp>
      <p:pic>
        <p:nvPicPr>
          <p:cNvPr id="13" name="Bildobjekt 12">
            <a:extLst>
              <a:ext uri="{FF2B5EF4-FFF2-40B4-BE49-F238E27FC236}">
                <a16:creationId xmlns:a16="http://schemas.microsoft.com/office/drawing/2014/main" id="{60625E9C-597E-4058-BE5C-6209D5897E9F}"/>
              </a:ext>
            </a:extLst>
          </p:cNvPr>
          <p:cNvPicPr>
            <a:picLocks noChangeAspect="1"/>
          </p:cNvPicPr>
          <p:nvPr userDrawn="1"/>
        </p:nvPicPr>
        <p:blipFill>
          <a:blip r:embed="rId16"/>
          <a:stretch>
            <a:fillRect/>
          </a:stretch>
        </p:blipFill>
        <p:spPr>
          <a:xfrm>
            <a:off x="201600" y="201600"/>
            <a:ext cx="1080000" cy="408525"/>
          </a:xfrm>
          <a:prstGeom prst="rect">
            <a:avLst/>
          </a:prstGeom>
        </p:spPr>
      </p:pic>
    </p:spTree>
    <p:extLst>
      <p:ext uri="{BB962C8B-B14F-4D97-AF65-F5344CB8AC3E}">
        <p14:creationId xmlns:p14="http://schemas.microsoft.com/office/powerpoint/2010/main" val="1593038486"/>
      </p:ext>
    </p:extLst>
  </p:cSld>
  <p:clrMap bg1="lt1" tx1="dk1" bg2="lt2" tx2="dk2" accent1="accent1" accent2="accent2" accent3="accent3" accent4="accent4" accent5="accent5" accent6="accent6" hlink="hlink" folHlink="folHlink"/>
  <p:sldLayoutIdLst>
    <p:sldLayoutId id="2147483670" r:id="rId1"/>
    <p:sldLayoutId id="2147483650" r:id="rId2"/>
    <p:sldLayoutId id="2147483651" r:id="rId3"/>
    <p:sldLayoutId id="2147483662" r:id="rId4"/>
    <p:sldLayoutId id="2147483664" r:id="rId5"/>
    <p:sldLayoutId id="2147483665" r:id="rId6"/>
    <p:sldLayoutId id="2147483652" r:id="rId7"/>
    <p:sldLayoutId id="2147483657" r:id="rId8"/>
    <p:sldLayoutId id="2147483667" r:id="rId9"/>
    <p:sldLayoutId id="2147483666" r:id="rId10"/>
    <p:sldLayoutId id="2147483655" r:id="rId11"/>
    <p:sldLayoutId id="2147483668" r:id="rId12"/>
    <p:sldLayoutId id="2147483654" r:id="rId13"/>
    <p:sldLayoutId id="2147483669" r:id="rId14"/>
  </p:sldLayoutIdLst>
  <p:hf hdr="0" dt="0"/>
  <p:txStyles>
    <p:titleStyle>
      <a:lvl1pPr algn="l" defTabSz="914400" rtl="0" eaLnBrk="1" latinLnBrk="0" hangingPunct="1">
        <a:lnSpc>
          <a:spcPct val="92000"/>
        </a:lnSpc>
        <a:spcBef>
          <a:spcPct val="0"/>
        </a:spcBef>
        <a:buNone/>
        <a:defRPr sz="3000" b="1" kern="1200" baseline="0">
          <a:solidFill>
            <a:schemeClr val="accent1"/>
          </a:solidFill>
          <a:latin typeface="+mj-lt"/>
          <a:ea typeface="+mj-ea"/>
          <a:cs typeface="+mj-cs"/>
        </a:defRPr>
      </a:lvl1pPr>
    </p:titleStyle>
    <p:bodyStyle>
      <a:lvl1pPr marL="225425" indent="-225425" algn="l" defTabSz="914400" rtl="0" eaLnBrk="1" latinLnBrk="0" hangingPunct="1">
        <a:lnSpc>
          <a:spcPct val="95000"/>
        </a:lnSpc>
        <a:spcBef>
          <a:spcPts val="1000"/>
        </a:spcBef>
        <a:buClr>
          <a:schemeClr val="accent2"/>
        </a:buClr>
        <a:buSzPct val="90000"/>
        <a:buFont typeface="Candara" panose="020E0502030303020204" pitchFamily="34" charset="0"/>
        <a:buChar char="•"/>
        <a:defRPr sz="2400" kern="1200">
          <a:solidFill>
            <a:schemeClr val="tx1"/>
          </a:solidFill>
          <a:latin typeface="+mn-lt"/>
          <a:ea typeface="+mn-ea"/>
          <a:cs typeface="+mn-cs"/>
        </a:defRPr>
      </a:lvl1pPr>
      <a:lvl2pPr marL="403200" indent="-162000" algn="l" defTabSz="914400" rtl="0" eaLnBrk="1" latinLnBrk="0" hangingPunct="1">
        <a:lnSpc>
          <a:spcPct val="95000"/>
        </a:lnSpc>
        <a:spcBef>
          <a:spcPts val="800"/>
        </a:spcBef>
        <a:spcAft>
          <a:spcPts val="0"/>
        </a:spcAft>
        <a:buFont typeface="Candara" panose="020E0502030303020204" pitchFamily="34" charset="0"/>
        <a:buChar char="−"/>
        <a:defRPr sz="1800" kern="1200">
          <a:solidFill>
            <a:schemeClr val="tx1"/>
          </a:solidFill>
          <a:latin typeface="+mn-lt"/>
          <a:ea typeface="+mn-ea"/>
          <a:cs typeface="+mn-cs"/>
        </a:defRPr>
      </a:lvl2pPr>
      <a:lvl3pPr marL="623888" indent="-17780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mn-lt"/>
          <a:ea typeface="+mn-ea"/>
          <a:cs typeface="+mn-cs"/>
        </a:defRPr>
      </a:lvl3pPr>
      <a:lvl4pPr marL="820800" indent="-162000" algn="l" defTabSz="914400" rtl="0" eaLnBrk="1" latinLnBrk="0" hangingPunct="1">
        <a:lnSpc>
          <a:spcPct val="95000"/>
        </a:lnSpc>
        <a:spcBef>
          <a:spcPts val="500"/>
        </a:spcBef>
        <a:buFont typeface="Candara" panose="020E0502030303020204" pitchFamily="34" charset="0"/>
        <a:buChar char="−"/>
        <a:defRPr sz="1400" kern="1200">
          <a:solidFill>
            <a:schemeClr val="tx1"/>
          </a:solidFill>
          <a:latin typeface="+mn-lt"/>
          <a:ea typeface="+mn-ea"/>
          <a:cs typeface="+mn-cs"/>
        </a:defRPr>
      </a:lvl4pPr>
      <a:lvl5pPr marL="972000" indent="-122400" algn="l" defTabSz="914400" rtl="0" eaLnBrk="1" latinLnBrk="0" hangingPunct="1">
        <a:lnSpc>
          <a:spcPct val="95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alb@fhs.s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latshållare för bild 21">
            <a:extLst>
              <a:ext uri="{FF2B5EF4-FFF2-40B4-BE49-F238E27FC236}">
                <a16:creationId xmlns:a16="http://schemas.microsoft.com/office/drawing/2014/main" id="{547DF7D1-B2A1-4108-BACB-C64DADC344F4}"/>
              </a:ext>
            </a:extLst>
          </p:cNvPr>
          <p:cNvSpPr>
            <a:spLocks noGrp="1"/>
          </p:cNvSpPr>
          <p:nvPr>
            <p:ph type="pic" sz="quarter" idx="11"/>
          </p:nvPr>
        </p:nvSpPr>
        <p:spPr/>
      </p:sp>
      <p:sp>
        <p:nvSpPr>
          <p:cNvPr id="23" name="Platshållare för text 22">
            <a:extLst>
              <a:ext uri="{FF2B5EF4-FFF2-40B4-BE49-F238E27FC236}">
                <a16:creationId xmlns:a16="http://schemas.microsoft.com/office/drawing/2014/main" id="{A37777AB-F6C3-4832-A8CF-E568E54EB2A7}"/>
              </a:ext>
            </a:extLst>
          </p:cNvPr>
          <p:cNvSpPr>
            <a:spLocks noGrp="1"/>
          </p:cNvSpPr>
          <p:nvPr>
            <p:ph type="body" sz="quarter" idx="12"/>
          </p:nvPr>
        </p:nvSpPr>
        <p:spPr/>
        <p:txBody>
          <a:bodyPr/>
          <a:lstStyle/>
          <a:p>
            <a:endParaRPr lang="sv-SE" dirty="0"/>
          </a:p>
        </p:txBody>
      </p:sp>
      <p:sp>
        <p:nvSpPr>
          <p:cNvPr id="20" name="Rubrik 19">
            <a:extLst>
              <a:ext uri="{FF2B5EF4-FFF2-40B4-BE49-F238E27FC236}">
                <a16:creationId xmlns:a16="http://schemas.microsoft.com/office/drawing/2014/main" id="{2F4D589C-D6FC-44C7-9ABC-DB9210A919D0}"/>
              </a:ext>
            </a:extLst>
          </p:cNvPr>
          <p:cNvSpPr>
            <a:spLocks noGrp="1"/>
          </p:cNvSpPr>
          <p:nvPr>
            <p:ph type="ctrTitle"/>
          </p:nvPr>
        </p:nvSpPr>
        <p:spPr>
          <a:xfrm>
            <a:off x="2273226" y="3227294"/>
            <a:ext cx="7643923" cy="1656184"/>
          </a:xfrm>
        </p:spPr>
        <p:txBody>
          <a:bodyPr>
            <a:normAutofit fontScale="90000"/>
          </a:bodyPr>
          <a:lstStyle/>
          <a:p>
            <a:r>
              <a:rPr lang="en-GB" dirty="0" smtClean="0"/>
              <a:t>The </a:t>
            </a:r>
            <a:r>
              <a:rPr lang="en-GB" dirty="0"/>
              <a:t>Anna Lindh-Library, </a:t>
            </a:r>
            <a:r>
              <a:rPr lang="en-GB" dirty="0" smtClean="0"/>
              <a:t/>
            </a:r>
            <a:br>
              <a:rPr lang="en-GB" dirty="0" smtClean="0"/>
            </a:br>
            <a:r>
              <a:rPr lang="en-GB" sz="4000" dirty="0" smtClean="0"/>
              <a:t>Research </a:t>
            </a:r>
            <a:r>
              <a:rPr lang="en-GB" sz="4000" dirty="0"/>
              <a:t>Support Services</a:t>
            </a:r>
            <a:r>
              <a:rPr lang="sv-SE" sz="4000" dirty="0" smtClean="0"/>
              <a:t>          </a:t>
            </a:r>
            <a:r>
              <a:rPr lang="sv-SE" dirty="0" smtClean="0"/>
              <a:t/>
            </a:r>
            <a:br>
              <a:rPr lang="sv-SE" dirty="0" smtClean="0"/>
            </a:br>
            <a:r>
              <a:rPr lang="sv-SE" dirty="0"/>
              <a:t/>
            </a:r>
            <a:br>
              <a:rPr lang="sv-SE" dirty="0"/>
            </a:br>
            <a:endParaRPr lang="sv-SE" dirty="0"/>
          </a:p>
        </p:txBody>
      </p:sp>
      <p:sp>
        <p:nvSpPr>
          <p:cNvPr id="21" name="Underrubrik 20">
            <a:extLst>
              <a:ext uri="{FF2B5EF4-FFF2-40B4-BE49-F238E27FC236}">
                <a16:creationId xmlns:a16="http://schemas.microsoft.com/office/drawing/2014/main" id="{8F67931D-DA76-401C-AF86-3E2DE47E197A}"/>
              </a:ext>
            </a:extLst>
          </p:cNvPr>
          <p:cNvSpPr>
            <a:spLocks noGrp="1"/>
          </p:cNvSpPr>
          <p:nvPr>
            <p:ph type="subTitle" idx="1"/>
          </p:nvPr>
        </p:nvSpPr>
        <p:spPr>
          <a:xfrm>
            <a:off x="2273226" y="4300436"/>
            <a:ext cx="6408000" cy="502333"/>
          </a:xfrm>
        </p:spPr>
        <p:txBody>
          <a:bodyPr>
            <a:normAutofit fontScale="92500" lnSpcReduction="10000"/>
          </a:bodyPr>
          <a:lstStyle/>
          <a:p>
            <a:r>
              <a:rPr lang="sv-SE" dirty="0" smtClean="0"/>
              <a:t>Joakim Andersson</a:t>
            </a:r>
          </a:p>
          <a:p>
            <a:r>
              <a:rPr lang="sv-SE" dirty="0" err="1" smtClean="0"/>
              <a:t>Librarian</a:t>
            </a:r>
            <a:endParaRPr lang="sv-SE" dirty="0"/>
          </a:p>
        </p:txBody>
      </p:sp>
      <p:sp>
        <p:nvSpPr>
          <p:cNvPr id="24" name="Platshållare för text 23">
            <a:extLst>
              <a:ext uri="{FF2B5EF4-FFF2-40B4-BE49-F238E27FC236}">
                <a16:creationId xmlns:a16="http://schemas.microsoft.com/office/drawing/2014/main" id="{7698B761-DBEE-46CB-8362-A45C3E68DD98}"/>
              </a:ext>
            </a:extLst>
          </p:cNvPr>
          <p:cNvSpPr>
            <a:spLocks noGrp="1"/>
          </p:cNvSpPr>
          <p:nvPr>
            <p:ph type="body" sz="quarter" idx="17"/>
          </p:nvPr>
        </p:nvSpPr>
        <p:spPr/>
        <p:txBody>
          <a:bodyPr/>
          <a:lstStyle/>
          <a:p>
            <a:endParaRPr lang="sv-SE" dirty="0"/>
          </a:p>
        </p:txBody>
      </p:sp>
      <p:sp>
        <p:nvSpPr>
          <p:cNvPr id="19" name="Platshållare för bildnummer 18">
            <a:extLst>
              <a:ext uri="{FF2B5EF4-FFF2-40B4-BE49-F238E27FC236}">
                <a16:creationId xmlns:a16="http://schemas.microsoft.com/office/drawing/2014/main" id="{7691CB2C-40A1-416D-900D-41D1E04A78C7}"/>
              </a:ext>
            </a:extLst>
          </p:cNvPr>
          <p:cNvSpPr>
            <a:spLocks noGrp="1"/>
          </p:cNvSpPr>
          <p:nvPr>
            <p:ph type="sldNum" sz="quarter" idx="4294967295"/>
          </p:nvPr>
        </p:nvSpPr>
        <p:spPr>
          <a:xfrm>
            <a:off x="11831638" y="327025"/>
            <a:ext cx="360362" cy="360363"/>
          </a:xfrm>
        </p:spPr>
        <p:txBody>
          <a:bodyPr/>
          <a:lstStyle/>
          <a:p>
            <a:fld id="{F4882AB4-7500-4802-830D-10DB75A603ED}" type="slidenum">
              <a:rPr lang="sv-SE" smtClean="0"/>
              <a:pPr/>
              <a:t>1</a:t>
            </a:fld>
            <a:endParaRPr lang="sv-SE" dirty="0"/>
          </a:p>
        </p:txBody>
      </p:sp>
    </p:spTree>
    <p:extLst>
      <p:ext uri="{BB962C8B-B14F-4D97-AF65-F5344CB8AC3E}">
        <p14:creationId xmlns:p14="http://schemas.microsoft.com/office/powerpoint/2010/main" val="2050442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2"/>
          </p:nvPr>
        </p:nvSpPr>
        <p:spPr/>
        <p:txBody>
          <a:bodyPr/>
          <a:lstStyle/>
          <a:p>
            <a:fld id="{F4882AB4-7500-4802-830D-10DB75A603ED}" type="slidenum">
              <a:rPr lang="sv-SE" smtClean="0"/>
              <a:pPr/>
              <a:t>2</a:t>
            </a:fld>
            <a:endParaRPr lang="sv-SE" dirty="0"/>
          </a:p>
        </p:txBody>
      </p:sp>
      <p:sp>
        <p:nvSpPr>
          <p:cNvPr id="4" name="Platshållare för innehåll 3"/>
          <p:cNvSpPr>
            <a:spLocks noGrp="1"/>
          </p:cNvSpPr>
          <p:nvPr>
            <p:ph sz="half" idx="13"/>
          </p:nvPr>
        </p:nvSpPr>
        <p:spPr/>
        <p:txBody>
          <a:bodyPr/>
          <a:lstStyle/>
          <a:p>
            <a:r>
              <a:rPr lang="sv-SE" dirty="0" smtClean="0"/>
              <a:t>FHS-</a:t>
            </a:r>
            <a:r>
              <a:rPr lang="sv-SE" dirty="0" err="1" smtClean="0"/>
              <a:t>account</a:t>
            </a:r>
            <a:r>
              <a:rPr lang="sv-SE" dirty="0" smtClean="0"/>
              <a:t>/ </a:t>
            </a:r>
            <a:r>
              <a:rPr lang="sv-SE" dirty="0" err="1" smtClean="0"/>
              <a:t>institutional</a:t>
            </a:r>
            <a:r>
              <a:rPr lang="sv-SE" dirty="0" smtClean="0"/>
              <a:t> email adress</a:t>
            </a:r>
          </a:p>
          <a:p>
            <a:r>
              <a:rPr lang="sv-SE" dirty="0" err="1" smtClean="0"/>
              <a:t>Library</a:t>
            </a:r>
            <a:r>
              <a:rPr lang="sv-SE" dirty="0" smtClean="0"/>
              <a:t> </a:t>
            </a:r>
            <a:r>
              <a:rPr lang="sv-SE" dirty="0" err="1" smtClean="0"/>
              <a:t>account</a:t>
            </a:r>
            <a:endParaRPr lang="sv-SE" dirty="0"/>
          </a:p>
        </p:txBody>
      </p:sp>
      <p:sp>
        <p:nvSpPr>
          <p:cNvPr id="5" name="Rubrik 4"/>
          <p:cNvSpPr>
            <a:spLocks noGrp="1"/>
          </p:cNvSpPr>
          <p:nvPr>
            <p:ph type="title"/>
          </p:nvPr>
        </p:nvSpPr>
        <p:spPr/>
        <p:txBody>
          <a:bodyPr/>
          <a:lstStyle/>
          <a:p>
            <a:r>
              <a:rPr lang="sv-SE" dirty="0" smtClean="0"/>
              <a:t>Practical information</a:t>
            </a:r>
            <a:endParaRPr lang="sv-SE" dirty="0"/>
          </a:p>
        </p:txBody>
      </p:sp>
    </p:spTree>
    <p:extLst>
      <p:ext uri="{BB962C8B-B14F-4D97-AF65-F5344CB8AC3E}">
        <p14:creationId xmlns:p14="http://schemas.microsoft.com/office/powerpoint/2010/main" val="650500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2"/>
          </p:nvPr>
        </p:nvSpPr>
        <p:spPr/>
        <p:txBody>
          <a:bodyPr/>
          <a:lstStyle/>
          <a:p>
            <a:fld id="{F4882AB4-7500-4802-830D-10DB75A603ED}" type="slidenum">
              <a:rPr lang="sv-SE" smtClean="0"/>
              <a:pPr/>
              <a:t>3</a:t>
            </a:fld>
            <a:endParaRPr lang="sv-SE" dirty="0"/>
          </a:p>
        </p:txBody>
      </p:sp>
      <p:pic>
        <p:nvPicPr>
          <p:cNvPr id="7" name="Bildobjekt 6"/>
          <p:cNvPicPr/>
          <p:nvPr/>
        </p:nvPicPr>
        <p:blipFill rotWithShape="1">
          <a:blip r:embed="rId2"/>
          <a:srcRect l="17674" t="10663" r="47622" b="5941"/>
          <a:stretch/>
        </p:blipFill>
        <p:spPr bwMode="auto">
          <a:xfrm>
            <a:off x="828000" y="1352515"/>
            <a:ext cx="5978986" cy="4041352"/>
          </a:xfrm>
          <a:prstGeom prst="rect">
            <a:avLst/>
          </a:prstGeom>
          <a:ln>
            <a:noFill/>
          </a:ln>
          <a:extLst>
            <a:ext uri="{53640926-AAD7-44D8-BBD7-CCE9431645EC}">
              <a14:shadowObscured xmlns:a14="http://schemas.microsoft.com/office/drawing/2010/main"/>
            </a:ext>
          </a:extLst>
        </p:spPr>
      </p:pic>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6986" y="1349450"/>
            <a:ext cx="4945086" cy="5478777"/>
          </a:xfrm>
          <a:prstGeom prst="rect">
            <a:avLst/>
          </a:prstGeom>
        </p:spPr>
      </p:pic>
    </p:spTree>
    <p:extLst>
      <p:ext uri="{BB962C8B-B14F-4D97-AF65-F5344CB8AC3E}">
        <p14:creationId xmlns:p14="http://schemas.microsoft.com/office/powerpoint/2010/main" val="409974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2"/>
          </p:nvPr>
        </p:nvSpPr>
        <p:spPr/>
        <p:txBody>
          <a:bodyPr/>
          <a:lstStyle/>
          <a:p>
            <a:fld id="{F4882AB4-7500-4802-830D-10DB75A603ED}" type="slidenum">
              <a:rPr lang="sv-SE" smtClean="0"/>
              <a:pPr/>
              <a:t>4</a:t>
            </a:fld>
            <a:endParaRPr lang="sv-SE" dirty="0"/>
          </a:p>
        </p:txBody>
      </p:sp>
      <p:sp>
        <p:nvSpPr>
          <p:cNvPr id="4" name="Platshållare för innehåll 3"/>
          <p:cNvSpPr>
            <a:spLocks noGrp="1"/>
          </p:cNvSpPr>
          <p:nvPr>
            <p:ph sz="half" idx="13"/>
          </p:nvPr>
        </p:nvSpPr>
        <p:spPr>
          <a:xfrm>
            <a:off x="828000" y="2312820"/>
            <a:ext cx="10573200" cy="387196"/>
          </a:xfrm>
        </p:spPr>
        <p:txBody>
          <a:bodyPr/>
          <a:lstStyle/>
          <a:p>
            <a:r>
              <a:rPr lang="en-GB" dirty="0" smtClean="0"/>
              <a:t>Information search </a:t>
            </a:r>
            <a:r>
              <a:rPr lang="en-GB" dirty="0"/>
              <a:t>or “retrieval process” </a:t>
            </a:r>
          </a:p>
        </p:txBody>
      </p:sp>
      <p:sp>
        <p:nvSpPr>
          <p:cNvPr id="5" name="Rubrik 4"/>
          <p:cNvSpPr>
            <a:spLocks noGrp="1"/>
          </p:cNvSpPr>
          <p:nvPr>
            <p:ph type="title"/>
          </p:nvPr>
        </p:nvSpPr>
        <p:spPr/>
        <p:txBody>
          <a:bodyPr/>
          <a:lstStyle/>
          <a:p>
            <a:r>
              <a:rPr lang="sv-SE" dirty="0" smtClean="0"/>
              <a:t>Research support at Anna Lindh-</a:t>
            </a:r>
            <a:r>
              <a:rPr lang="sv-SE" dirty="0" err="1" smtClean="0"/>
              <a:t>library</a:t>
            </a:r>
            <a:r>
              <a:rPr lang="sv-SE" dirty="0" smtClean="0"/>
              <a:t> </a:t>
            </a:r>
            <a:endParaRPr lang="en-GB" dirty="0"/>
          </a:p>
        </p:txBody>
      </p:sp>
      <p:sp>
        <p:nvSpPr>
          <p:cNvPr id="6" name="Platshållare för innehåll 3"/>
          <p:cNvSpPr txBox="1">
            <a:spLocks/>
          </p:cNvSpPr>
          <p:nvPr/>
        </p:nvSpPr>
        <p:spPr>
          <a:xfrm>
            <a:off x="840600" y="2700016"/>
            <a:ext cx="10573200" cy="387196"/>
          </a:xfrm>
          <a:prstGeom prst="rect">
            <a:avLst/>
          </a:prstGeom>
        </p:spPr>
        <p:txBody>
          <a:bodyPr vert="horz" lIns="0" tIns="0" rIns="0" bIns="0" rtlCol="0">
            <a:noAutofit/>
          </a:bodyPr>
          <a:lstStyle>
            <a:lvl1pPr marL="225425" indent="-225425" algn="l" defTabSz="914400" rtl="0" eaLnBrk="1" latinLnBrk="0" hangingPunct="1">
              <a:lnSpc>
                <a:spcPct val="95000"/>
              </a:lnSpc>
              <a:spcBef>
                <a:spcPts val="1000"/>
              </a:spcBef>
              <a:buClr>
                <a:schemeClr val="accent2"/>
              </a:buClr>
              <a:buSzPct val="90000"/>
              <a:buFont typeface="Candara" panose="020E0502030303020204" pitchFamily="34" charset="0"/>
              <a:buChar char="•"/>
              <a:defRPr sz="2400" kern="1200">
                <a:solidFill>
                  <a:schemeClr val="tx1"/>
                </a:solidFill>
                <a:latin typeface="+mn-lt"/>
                <a:ea typeface="+mn-ea"/>
                <a:cs typeface="+mn-cs"/>
              </a:defRPr>
            </a:lvl1pPr>
            <a:lvl2pPr marL="403200" indent="-162000" algn="l" defTabSz="914400" rtl="0" eaLnBrk="1" latinLnBrk="0" hangingPunct="1">
              <a:lnSpc>
                <a:spcPct val="95000"/>
              </a:lnSpc>
              <a:spcBef>
                <a:spcPts val="800"/>
              </a:spcBef>
              <a:spcAft>
                <a:spcPts val="0"/>
              </a:spcAft>
              <a:buFont typeface="Candara" panose="020E0502030303020204" pitchFamily="34" charset="0"/>
              <a:buChar char="−"/>
              <a:defRPr sz="1800" kern="1200">
                <a:solidFill>
                  <a:schemeClr val="tx1"/>
                </a:solidFill>
                <a:latin typeface="+mn-lt"/>
                <a:ea typeface="+mn-ea"/>
                <a:cs typeface="+mn-cs"/>
              </a:defRPr>
            </a:lvl2pPr>
            <a:lvl3pPr marL="623888" indent="-17780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mn-lt"/>
                <a:ea typeface="+mn-ea"/>
                <a:cs typeface="+mn-cs"/>
              </a:defRPr>
            </a:lvl3pPr>
            <a:lvl4pPr marL="820800" indent="-162000" algn="l" defTabSz="914400" rtl="0" eaLnBrk="1" latinLnBrk="0" hangingPunct="1">
              <a:lnSpc>
                <a:spcPct val="95000"/>
              </a:lnSpc>
              <a:spcBef>
                <a:spcPts val="500"/>
              </a:spcBef>
              <a:buFont typeface="Candara" panose="020E0502030303020204" pitchFamily="34" charset="0"/>
              <a:buChar char="−"/>
              <a:defRPr sz="1400" kern="1200">
                <a:solidFill>
                  <a:schemeClr val="tx1"/>
                </a:solidFill>
                <a:latin typeface="+mn-lt"/>
                <a:ea typeface="+mn-ea"/>
                <a:cs typeface="+mn-cs"/>
              </a:defRPr>
            </a:lvl4pPr>
            <a:lvl5pPr marL="972000" indent="-122400" algn="l" defTabSz="914400" rtl="0" eaLnBrk="1" latinLnBrk="0" hangingPunct="1">
              <a:lnSpc>
                <a:spcPct val="95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dirty="0" smtClean="0"/>
              <a:t>- </a:t>
            </a:r>
            <a:r>
              <a:rPr lang="en-GB" sz="1800" dirty="0" smtClean="0"/>
              <a:t>Systematic </a:t>
            </a:r>
            <a:r>
              <a:rPr lang="en-GB" sz="1800" dirty="0"/>
              <a:t>information retrieval guidance </a:t>
            </a:r>
          </a:p>
          <a:p>
            <a:pPr marL="0" indent="0">
              <a:buNone/>
            </a:pPr>
            <a:endParaRPr lang="en-GB" dirty="0"/>
          </a:p>
        </p:txBody>
      </p:sp>
      <p:sp>
        <p:nvSpPr>
          <p:cNvPr id="7" name="Platshållare för innehåll 3"/>
          <p:cNvSpPr txBox="1">
            <a:spLocks/>
          </p:cNvSpPr>
          <p:nvPr/>
        </p:nvSpPr>
        <p:spPr>
          <a:xfrm>
            <a:off x="828000" y="3041845"/>
            <a:ext cx="10573200" cy="387196"/>
          </a:xfrm>
          <a:prstGeom prst="rect">
            <a:avLst/>
          </a:prstGeom>
        </p:spPr>
        <p:txBody>
          <a:bodyPr vert="horz" lIns="0" tIns="0" rIns="0" bIns="0" rtlCol="0">
            <a:noAutofit/>
          </a:bodyPr>
          <a:lstStyle>
            <a:lvl1pPr marL="225425" indent="-225425" algn="l" defTabSz="914400" rtl="0" eaLnBrk="1" latinLnBrk="0" hangingPunct="1">
              <a:lnSpc>
                <a:spcPct val="95000"/>
              </a:lnSpc>
              <a:spcBef>
                <a:spcPts val="1000"/>
              </a:spcBef>
              <a:buClr>
                <a:schemeClr val="accent2"/>
              </a:buClr>
              <a:buSzPct val="90000"/>
              <a:buFont typeface="Candara" panose="020E0502030303020204" pitchFamily="34" charset="0"/>
              <a:buChar char="•"/>
              <a:defRPr sz="2400" kern="1200">
                <a:solidFill>
                  <a:schemeClr val="tx1"/>
                </a:solidFill>
                <a:latin typeface="+mn-lt"/>
                <a:ea typeface="+mn-ea"/>
                <a:cs typeface="+mn-cs"/>
              </a:defRPr>
            </a:lvl1pPr>
            <a:lvl2pPr marL="403200" indent="-162000" algn="l" defTabSz="914400" rtl="0" eaLnBrk="1" latinLnBrk="0" hangingPunct="1">
              <a:lnSpc>
                <a:spcPct val="95000"/>
              </a:lnSpc>
              <a:spcBef>
                <a:spcPts val="800"/>
              </a:spcBef>
              <a:spcAft>
                <a:spcPts val="0"/>
              </a:spcAft>
              <a:buFont typeface="Candara" panose="020E0502030303020204" pitchFamily="34" charset="0"/>
              <a:buChar char="−"/>
              <a:defRPr sz="1800" kern="1200">
                <a:solidFill>
                  <a:schemeClr val="tx1"/>
                </a:solidFill>
                <a:latin typeface="+mn-lt"/>
                <a:ea typeface="+mn-ea"/>
                <a:cs typeface="+mn-cs"/>
              </a:defRPr>
            </a:lvl2pPr>
            <a:lvl3pPr marL="623888" indent="-17780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mn-lt"/>
                <a:ea typeface="+mn-ea"/>
                <a:cs typeface="+mn-cs"/>
              </a:defRPr>
            </a:lvl3pPr>
            <a:lvl4pPr marL="820800" indent="-162000" algn="l" defTabSz="914400" rtl="0" eaLnBrk="1" latinLnBrk="0" hangingPunct="1">
              <a:lnSpc>
                <a:spcPct val="95000"/>
              </a:lnSpc>
              <a:spcBef>
                <a:spcPts val="500"/>
              </a:spcBef>
              <a:buFont typeface="Candara" panose="020E0502030303020204" pitchFamily="34" charset="0"/>
              <a:buChar char="−"/>
              <a:defRPr sz="1400" kern="1200">
                <a:solidFill>
                  <a:schemeClr val="tx1"/>
                </a:solidFill>
                <a:latin typeface="+mn-lt"/>
                <a:ea typeface="+mn-ea"/>
                <a:cs typeface="+mn-cs"/>
              </a:defRPr>
            </a:lvl4pPr>
            <a:lvl5pPr marL="972000" indent="-122400" algn="l" defTabSz="914400" rtl="0" eaLnBrk="1" latinLnBrk="0" hangingPunct="1">
              <a:lnSpc>
                <a:spcPct val="95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dirty="0" smtClean="0"/>
              <a:t>- </a:t>
            </a:r>
            <a:r>
              <a:rPr lang="en-GB" sz="1800" dirty="0" smtClean="0"/>
              <a:t>Scoping studies</a:t>
            </a:r>
            <a:endParaRPr lang="en-GB" sz="1800" dirty="0"/>
          </a:p>
          <a:p>
            <a:pPr marL="0" indent="0">
              <a:buNone/>
            </a:pPr>
            <a:endParaRPr lang="en-GB" dirty="0"/>
          </a:p>
        </p:txBody>
      </p:sp>
      <p:sp>
        <p:nvSpPr>
          <p:cNvPr id="8" name="Platshållare för innehåll 3"/>
          <p:cNvSpPr txBox="1">
            <a:spLocks/>
          </p:cNvSpPr>
          <p:nvPr/>
        </p:nvSpPr>
        <p:spPr>
          <a:xfrm>
            <a:off x="830184" y="3361722"/>
            <a:ext cx="10573200" cy="387196"/>
          </a:xfrm>
          <a:prstGeom prst="rect">
            <a:avLst/>
          </a:prstGeom>
        </p:spPr>
        <p:txBody>
          <a:bodyPr vert="horz" lIns="0" tIns="0" rIns="0" bIns="0" rtlCol="0">
            <a:noAutofit/>
          </a:bodyPr>
          <a:lstStyle>
            <a:lvl1pPr marL="225425" indent="-225425" algn="l" defTabSz="914400" rtl="0" eaLnBrk="1" latinLnBrk="0" hangingPunct="1">
              <a:lnSpc>
                <a:spcPct val="95000"/>
              </a:lnSpc>
              <a:spcBef>
                <a:spcPts val="1000"/>
              </a:spcBef>
              <a:buClr>
                <a:schemeClr val="accent2"/>
              </a:buClr>
              <a:buSzPct val="90000"/>
              <a:buFont typeface="Candara" panose="020E0502030303020204" pitchFamily="34" charset="0"/>
              <a:buChar char="•"/>
              <a:defRPr sz="2400" kern="1200">
                <a:solidFill>
                  <a:schemeClr val="tx1"/>
                </a:solidFill>
                <a:latin typeface="+mn-lt"/>
                <a:ea typeface="+mn-ea"/>
                <a:cs typeface="+mn-cs"/>
              </a:defRPr>
            </a:lvl1pPr>
            <a:lvl2pPr marL="403200" indent="-162000" algn="l" defTabSz="914400" rtl="0" eaLnBrk="1" latinLnBrk="0" hangingPunct="1">
              <a:lnSpc>
                <a:spcPct val="95000"/>
              </a:lnSpc>
              <a:spcBef>
                <a:spcPts val="800"/>
              </a:spcBef>
              <a:spcAft>
                <a:spcPts val="0"/>
              </a:spcAft>
              <a:buFont typeface="Candara" panose="020E0502030303020204" pitchFamily="34" charset="0"/>
              <a:buChar char="−"/>
              <a:defRPr sz="1800" kern="1200">
                <a:solidFill>
                  <a:schemeClr val="tx1"/>
                </a:solidFill>
                <a:latin typeface="+mn-lt"/>
                <a:ea typeface="+mn-ea"/>
                <a:cs typeface="+mn-cs"/>
              </a:defRPr>
            </a:lvl2pPr>
            <a:lvl3pPr marL="623888" indent="-17780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mn-lt"/>
                <a:ea typeface="+mn-ea"/>
                <a:cs typeface="+mn-cs"/>
              </a:defRPr>
            </a:lvl3pPr>
            <a:lvl4pPr marL="820800" indent="-162000" algn="l" defTabSz="914400" rtl="0" eaLnBrk="1" latinLnBrk="0" hangingPunct="1">
              <a:lnSpc>
                <a:spcPct val="95000"/>
              </a:lnSpc>
              <a:spcBef>
                <a:spcPts val="500"/>
              </a:spcBef>
              <a:buFont typeface="Candara" panose="020E0502030303020204" pitchFamily="34" charset="0"/>
              <a:buChar char="−"/>
              <a:defRPr sz="1400" kern="1200">
                <a:solidFill>
                  <a:schemeClr val="tx1"/>
                </a:solidFill>
                <a:latin typeface="+mn-lt"/>
                <a:ea typeface="+mn-ea"/>
                <a:cs typeface="+mn-cs"/>
              </a:defRPr>
            </a:lvl4pPr>
            <a:lvl5pPr marL="972000" indent="-122400" algn="l" defTabSz="914400" rtl="0" eaLnBrk="1" latinLnBrk="0" hangingPunct="1">
              <a:lnSpc>
                <a:spcPct val="95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dirty="0" smtClean="0"/>
              <a:t>- </a:t>
            </a:r>
            <a:r>
              <a:rPr lang="en-GB" sz="1800" dirty="0" smtClean="0"/>
              <a:t>Specific </a:t>
            </a:r>
            <a:r>
              <a:rPr lang="en-GB" sz="1800" dirty="0"/>
              <a:t>databases </a:t>
            </a:r>
          </a:p>
          <a:p>
            <a:pPr marL="0" indent="0">
              <a:buNone/>
            </a:pPr>
            <a:endParaRPr lang="en-GB" dirty="0"/>
          </a:p>
        </p:txBody>
      </p:sp>
      <p:sp>
        <p:nvSpPr>
          <p:cNvPr id="9" name="Platshållare för innehåll 3"/>
          <p:cNvSpPr txBox="1">
            <a:spLocks/>
          </p:cNvSpPr>
          <p:nvPr/>
        </p:nvSpPr>
        <p:spPr>
          <a:xfrm>
            <a:off x="840600" y="3703551"/>
            <a:ext cx="10573200" cy="387196"/>
          </a:xfrm>
          <a:prstGeom prst="rect">
            <a:avLst/>
          </a:prstGeom>
        </p:spPr>
        <p:txBody>
          <a:bodyPr vert="horz" lIns="0" tIns="0" rIns="0" bIns="0" rtlCol="0">
            <a:noAutofit/>
          </a:bodyPr>
          <a:lstStyle>
            <a:lvl1pPr marL="225425" indent="-225425" algn="l" defTabSz="914400" rtl="0" eaLnBrk="1" latinLnBrk="0" hangingPunct="1">
              <a:lnSpc>
                <a:spcPct val="95000"/>
              </a:lnSpc>
              <a:spcBef>
                <a:spcPts val="1000"/>
              </a:spcBef>
              <a:buClr>
                <a:schemeClr val="accent2"/>
              </a:buClr>
              <a:buSzPct val="90000"/>
              <a:buFont typeface="Candara" panose="020E0502030303020204" pitchFamily="34" charset="0"/>
              <a:buChar char="•"/>
              <a:defRPr sz="2400" kern="1200">
                <a:solidFill>
                  <a:schemeClr val="tx1"/>
                </a:solidFill>
                <a:latin typeface="+mn-lt"/>
                <a:ea typeface="+mn-ea"/>
                <a:cs typeface="+mn-cs"/>
              </a:defRPr>
            </a:lvl1pPr>
            <a:lvl2pPr marL="403200" indent="-162000" algn="l" defTabSz="914400" rtl="0" eaLnBrk="1" latinLnBrk="0" hangingPunct="1">
              <a:lnSpc>
                <a:spcPct val="95000"/>
              </a:lnSpc>
              <a:spcBef>
                <a:spcPts val="800"/>
              </a:spcBef>
              <a:spcAft>
                <a:spcPts val="0"/>
              </a:spcAft>
              <a:buFont typeface="Candara" panose="020E0502030303020204" pitchFamily="34" charset="0"/>
              <a:buChar char="−"/>
              <a:defRPr sz="1800" kern="1200">
                <a:solidFill>
                  <a:schemeClr val="tx1"/>
                </a:solidFill>
                <a:latin typeface="+mn-lt"/>
                <a:ea typeface="+mn-ea"/>
                <a:cs typeface="+mn-cs"/>
              </a:defRPr>
            </a:lvl2pPr>
            <a:lvl3pPr marL="623888" indent="-17780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mn-lt"/>
                <a:ea typeface="+mn-ea"/>
                <a:cs typeface="+mn-cs"/>
              </a:defRPr>
            </a:lvl3pPr>
            <a:lvl4pPr marL="820800" indent="-162000" algn="l" defTabSz="914400" rtl="0" eaLnBrk="1" latinLnBrk="0" hangingPunct="1">
              <a:lnSpc>
                <a:spcPct val="95000"/>
              </a:lnSpc>
              <a:spcBef>
                <a:spcPts val="500"/>
              </a:spcBef>
              <a:buFont typeface="Candara" panose="020E0502030303020204" pitchFamily="34" charset="0"/>
              <a:buChar char="−"/>
              <a:defRPr sz="1400" kern="1200">
                <a:solidFill>
                  <a:schemeClr val="tx1"/>
                </a:solidFill>
                <a:latin typeface="+mn-lt"/>
                <a:ea typeface="+mn-ea"/>
                <a:cs typeface="+mn-cs"/>
              </a:defRPr>
            </a:lvl4pPr>
            <a:lvl5pPr marL="972000" indent="-122400" algn="l" defTabSz="914400" rtl="0" eaLnBrk="1" latinLnBrk="0" hangingPunct="1">
              <a:lnSpc>
                <a:spcPct val="95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dirty="0" smtClean="0"/>
              <a:t>- </a:t>
            </a:r>
            <a:r>
              <a:rPr lang="en-GB" sz="1800" dirty="0" smtClean="0"/>
              <a:t>A.I. </a:t>
            </a:r>
            <a:r>
              <a:rPr lang="en-GB" sz="1800" dirty="0" err="1"/>
              <a:t>helpsystems</a:t>
            </a:r>
            <a:r>
              <a:rPr lang="en-GB" sz="1800" dirty="0"/>
              <a:t> </a:t>
            </a:r>
          </a:p>
          <a:p>
            <a:pPr marL="0" indent="0">
              <a:buNone/>
            </a:pPr>
            <a:endParaRPr lang="en-GB" dirty="0"/>
          </a:p>
          <a:p>
            <a:pPr marL="0" indent="0">
              <a:buNone/>
            </a:pPr>
            <a:endParaRPr lang="en-GB" dirty="0"/>
          </a:p>
        </p:txBody>
      </p:sp>
      <p:sp>
        <p:nvSpPr>
          <p:cNvPr id="10" name="Platshållare för innehåll 3"/>
          <p:cNvSpPr txBox="1">
            <a:spLocks/>
          </p:cNvSpPr>
          <p:nvPr/>
        </p:nvSpPr>
        <p:spPr>
          <a:xfrm>
            <a:off x="840600" y="4238978"/>
            <a:ext cx="10573200" cy="387196"/>
          </a:xfrm>
          <a:prstGeom prst="rect">
            <a:avLst/>
          </a:prstGeom>
        </p:spPr>
        <p:txBody>
          <a:bodyPr vert="horz" lIns="0" tIns="0" rIns="0" bIns="0" rtlCol="0">
            <a:noAutofit/>
          </a:bodyPr>
          <a:lstStyle>
            <a:lvl1pPr marL="225425" indent="-225425" algn="l" defTabSz="914400" rtl="0" eaLnBrk="1" latinLnBrk="0" hangingPunct="1">
              <a:lnSpc>
                <a:spcPct val="95000"/>
              </a:lnSpc>
              <a:spcBef>
                <a:spcPts val="1000"/>
              </a:spcBef>
              <a:buClr>
                <a:schemeClr val="accent2"/>
              </a:buClr>
              <a:buSzPct val="90000"/>
              <a:buFont typeface="Candara" panose="020E0502030303020204" pitchFamily="34" charset="0"/>
              <a:buChar char="•"/>
              <a:defRPr sz="2400" kern="1200">
                <a:solidFill>
                  <a:schemeClr val="tx1"/>
                </a:solidFill>
                <a:latin typeface="+mn-lt"/>
                <a:ea typeface="+mn-ea"/>
                <a:cs typeface="+mn-cs"/>
              </a:defRPr>
            </a:lvl1pPr>
            <a:lvl2pPr marL="403200" indent="-162000" algn="l" defTabSz="914400" rtl="0" eaLnBrk="1" latinLnBrk="0" hangingPunct="1">
              <a:lnSpc>
                <a:spcPct val="95000"/>
              </a:lnSpc>
              <a:spcBef>
                <a:spcPts val="800"/>
              </a:spcBef>
              <a:spcAft>
                <a:spcPts val="0"/>
              </a:spcAft>
              <a:buFont typeface="Candara" panose="020E0502030303020204" pitchFamily="34" charset="0"/>
              <a:buChar char="−"/>
              <a:defRPr sz="1800" kern="1200">
                <a:solidFill>
                  <a:schemeClr val="tx1"/>
                </a:solidFill>
                <a:latin typeface="+mn-lt"/>
                <a:ea typeface="+mn-ea"/>
                <a:cs typeface="+mn-cs"/>
              </a:defRPr>
            </a:lvl2pPr>
            <a:lvl3pPr marL="623888" indent="-17780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mn-lt"/>
                <a:ea typeface="+mn-ea"/>
                <a:cs typeface="+mn-cs"/>
              </a:defRPr>
            </a:lvl3pPr>
            <a:lvl4pPr marL="820800" indent="-162000" algn="l" defTabSz="914400" rtl="0" eaLnBrk="1" latinLnBrk="0" hangingPunct="1">
              <a:lnSpc>
                <a:spcPct val="95000"/>
              </a:lnSpc>
              <a:spcBef>
                <a:spcPts val="500"/>
              </a:spcBef>
              <a:buFont typeface="Candara" panose="020E0502030303020204" pitchFamily="34" charset="0"/>
              <a:buChar char="−"/>
              <a:defRPr sz="1400" kern="1200">
                <a:solidFill>
                  <a:schemeClr val="tx1"/>
                </a:solidFill>
                <a:latin typeface="+mn-lt"/>
                <a:ea typeface="+mn-ea"/>
                <a:cs typeface="+mn-cs"/>
              </a:defRPr>
            </a:lvl4pPr>
            <a:lvl5pPr marL="972000" indent="-122400" algn="l" defTabSz="914400" rtl="0" eaLnBrk="1" latinLnBrk="0" hangingPunct="1">
              <a:lnSpc>
                <a:spcPct val="95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Reference </a:t>
            </a:r>
            <a:r>
              <a:rPr lang="en-GB" dirty="0" smtClean="0"/>
              <a:t>Management </a:t>
            </a:r>
            <a:r>
              <a:rPr lang="en-GB" dirty="0"/>
              <a:t>S</a:t>
            </a:r>
            <a:r>
              <a:rPr lang="en-GB" dirty="0" smtClean="0"/>
              <a:t>upport</a:t>
            </a:r>
            <a:endParaRPr lang="en-GB" dirty="0"/>
          </a:p>
          <a:p>
            <a:endParaRPr lang="en-GB" dirty="0"/>
          </a:p>
        </p:txBody>
      </p:sp>
      <p:sp>
        <p:nvSpPr>
          <p:cNvPr id="12" name="Platshållare för innehåll 3"/>
          <p:cNvSpPr txBox="1">
            <a:spLocks/>
          </p:cNvSpPr>
          <p:nvPr/>
        </p:nvSpPr>
        <p:spPr>
          <a:xfrm>
            <a:off x="828000" y="4621427"/>
            <a:ext cx="10573200" cy="387196"/>
          </a:xfrm>
          <a:prstGeom prst="rect">
            <a:avLst/>
          </a:prstGeom>
        </p:spPr>
        <p:txBody>
          <a:bodyPr vert="horz" lIns="0" tIns="0" rIns="0" bIns="0" rtlCol="0">
            <a:noAutofit/>
          </a:bodyPr>
          <a:lstStyle>
            <a:lvl1pPr marL="225425" indent="-225425" algn="l" defTabSz="914400" rtl="0" eaLnBrk="1" latinLnBrk="0" hangingPunct="1">
              <a:lnSpc>
                <a:spcPct val="95000"/>
              </a:lnSpc>
              <a:spcBef>
                <a:spcPts val="1000"/>
              </a:spcBef>
              <a:buClr>
                <a:schemeClr val="accent2"/>
              </a:buClr>
              <a:buSzPct val="90000"/>
              <a:buFont typeface="Candara" panose="020E0502030303020204" pitchFamily="34" charset="0"/>
              <a:buChar char="•"/>
              <a:defRPr sz="2400" kern="1200">
                <a:solidFill>
                  <a:schemeClr val="tx1"/>
                </a:solidFill>
                <a:latin typeface="+mn-lt"/>
                <a:ea typeface="+mn-ea"/>
                <a:cs typeface="+mn-cs"/>
              </a:defRPr>
            </a:lvl1pPr>
            <a:lvl2pPr marL="403200" indent="-162000" algn="l" defTabSz="914400" rtl="0" eaLnBrk="1" latinLnBrk="0" hangingPunct="1">
              <a:lnSpc>
                <a:spcPct val="95000"/>
              </a:lnSpc>
              <a:spcBef>
                <a:spcPts val="800"/>
              </a:spcBef>
              <a:spcAft>
                <a:spcPts val="0"/>
              </a:spcAft>
              <a:buFont typeface="Candara" panose="020E0502030303020204" pitchFamily="34" charset="0"/>
              <a:buChar char="−"/>
              <a:defRPr sz="1800" kern="1200">
                <a:solidFill>
                  <a:schemeClr val="tx1"/>
                </a:solidFill>
                <a:latin typeface="+mn-lt"/>
                <a:ea typeface="+mn-ea"/>
                <a:cs typeface="+mn-cs"/>
              </a:defRPr>
            </a:lvl2pPr>
            <a:lvl3pPr marL="623888" indent="-17780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mn-lt"/>
                <a:ea typeface="+mn-ea"/>
                <a:cs typeface="+mn-cs"/>
              </a:defRPr>
            </a:lvl3pPr>
            <a:lvl4pPr marL="820800" indent="-162000" algn="l" defTabSz="914400" rtl="0" eaLnBrk="1" latinLnBrk="0" hangingPunct="1">
              <a:lnSpc>
                <a:spcPct val="95000"/>
              </a:lnSpc>
              <a:spcBef>
                <a:spcPts val="500"/>
              </a:spcBef>
              <a:buFont typeface="Candara" panose="020E0502030303020204" pitchFamily="34" charset="0"/>
              <a:buChar char="−"/>
              <a:defRPr sz="1400" kern="1200">
                <a:solidFill>
                  <a:schemeClr val="tx1"/>
                </a:solidFill>
                <a:latin typeface="+mn-lt"/>
                <a:ea typeface="+mn-ea"/>
                <a:cs typeface="+mn-cs"/>
              </a:defRPr>
            </a:lvl4pPr>
            <a:lvl5pPr marL="972000" indent="-122400" algn="l" defTabSz="914400" rtl="0" eaLnBrk="1" latinLnBrk="0" hangingPunct="1">
              <a:lnSpc>
                <a:spcPct val="95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dirty="0" smtClean="0"/>
              <a:t>- </a:t>
            </a:r>
            <a:r>
              <a:rPr lang="sv-SE" sz="1800" dirty="0" err="1" smtClean="0"/>
              <a:t>EndNote</a:t>
            </a:r>
            <a:endParaRPr lang="en-GB" sz="1800" dirty="0"/>
          </a:p>
          <a:p>
            <a:pPr marL="0" indent="0">
              <a:buNone/>
            </a:pPr>
            <a:endParaRPr lang="en-GB" dirty="0"/>
          </a:p>
        </p:txBody>
      </p:sp>
      <p:sp>
        <p:nvSpPr>
          <p:cNvPr id="13" name="Platshållare för innehåll 3"/>
          <p:cNvSpPr txBox="1">
            <a:spLocks/>
          </p:cNvSpPr>
          <p:nvPr/>
        </p:nvSpPr>
        <p:spPr>
          <a:xfrm>
            <a:off x="833769" y="5089535"/>
            <a:ext cx="10573200" cy="409148"/>
          </a:xfrm>
          <a:prstGeom prst="rect">
            <a:avLst/>
          </a:prstGeom>
        </p:spPr>
        <p:txBody>
          <a:bodyPr vert="horz" lIns="0" tIns="0" rIns="0" bIns="0" rtlCol="0">
            <a:noAutofit/>
          </a:bodyPr>
          <a:lstStyle>
            <a:lvl1pPr marL="225425" indent="-225425" algn="l" defTabSz="914400" rtl="0" eaLnBrk="1" latinLnBrk="0" hangingPunct="1">
              <a:lnSpc>
                <a:spcPct val="95000"/>
              </a:lnSpc>
              <a:spcBef>
                <a:spcPts val="1000"/>
              </a:spcBef>
              <a:buClr>
                <a:schemeClr val="accent2"/>
              </a:buClr>
              <a:buSzPct val="90000"/>
              <a:buFont typeface="Candara" panose="020E0502030303020204" pitchFamily="34" charset="0"/>
              <a:buChar char="•"/>
              <a:defRPr sz="2400" kern="1200">
                <a:solidFill>
                  <a:schemeClr val="tx1"/>
                </a:solidFill>
                <a:latin typeface="+mn-lt"/>
                <a:ea typeface="+mn-ea"/>
                <a:cs typeface="+mn-cs"/>
              </a:defRPr>
            </a:lvl1pPr>
            <a:lvl2pPr marL="403200" indent="-162000" algn="l" defTabSz="914400" rtl="0" eaLnBrk="1" latinLnBrk="0" hangingPunct="1">
              <a:lnSpc>
                <a:spcPct val="95000"/>
              </a:lnSpc>
              <a:spcBef>
                <a:spcPts val="800"/>
              </a:spcBef>
              <a:spcAft>
                <a:spcPts val="0"/>
              </a:spcAft>
              <a:buFont typeface="Candara" panose="020E0502030303020204" pitchFamily="34" charset="0"/>
              <a:buChar char="−"/>
              <a:defRPr sz="1800" kern="1200">
                <a:solidFill>
                  <a:schemeClr val="tx1"/>
                </a:solidFill>
                <a:latin typeface="+mn-lt"/>
                <a:ea typeface="+mn-ea"/>
                <a:cs typeface="+mn-cs"/>
              </a:defRPr>
            </a:lvl2pPr>
            <a:lvl3pPr marL="623888" indent="-17780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mn-lt"/>
                <a:ea typeface="+mn-ea"/>
                <a:cs typeface="+mn-cs"/>
              </a:defRPr>
            </a:lvl3pPr>
            <a:lvl4pPr marL="820800" indent="-162000" algn="l" defTabSz="914400" rtl="0" eaLnBrk="1" latinLnBrk="0" hangingPunct="1">
              <a:lnSpc>
                <a:spcPct val="95000"/>
              </a:lnSpc>
              <a:spcBef>
                <a:spcPts val="500"/>
              </a:spcBef>
              <a:buFont typeface="Candara" panose="020E0502030303020204" pitchFamily="34" charset="0"/>
              <a:buChar char="−"/>
              <a:defRPr sz="1400" kern="1200">
                <a:solidFill>
                  <a:schemeClr val="tx1"/>
                </a:solidFill>
                <a:latin typeface="+mn-lt"/>
                <a:ea typeface="+mn-ea"/>
                <a:cs typeface="+mn-cs"/>
              </a:defRPr>
            </a:lvl4pPr>
            <a:lvl5pPr marL="972000" indent="-122400" algn="l" defTabSz="914400" rtl="0" eaLnBrk="1" latinLnBrk="0" hangingPunct="1">
              <a:lnSpc>
                <a:spcPct val="95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Data Management </a:t>
            </a:r>
            <a:r>
              <a:rPr lang="en-GB" dirty="0" smtClean="0"/>
              <a:t>Support</a:t>
            </a:r>
          </a:p>
        </p:txBody>
      </p:sp>
      <p:sp>
        <p:nvSpPr>
          <p:cNvPr id="14" name="Platshållare för innehåll 3"/>
          <p:cNvSpPr txBox="1">
            <a:spLocks/>
          </p:cNvSpPr>
          <p:nvPr/>
        </p:nvSpPr>
        <p:spPr>
          <a:xfrm>
            <a:off x="840600" y="5490076"/>
            <a:ext cx="10573200" cy="387196"/>
          </a:xfrm>
          <a:prstGeom prst="rect">
            <a:avLst/>
          </a:prstGeom>
        </p:spPr>
        <p:txBody>
          <a:bodyPr vert="horz" lIns="0" tIns="0" rIns="0" bIns="0" rtlCol="0">
            <a:noAutofit/>
          </a:bodyPr>
          <a:lstStyle>
            <a:lvl1pPr marL="225425" indent="-225425" algn="l" defTabSz="914400" rtl="0" eaLnBrk="1" latinLnBrk="0" hangingPunct="1">
              <a:lnSpc>
                <a:spcPct val="95000"/>
              </a:lnSpc>
              <a:spcBef>
                <a:spcPts val="1000"/>
              </a:spcBef>
              <a:buClr>
                <a:schemeClr val="accent2"/>
              </a:buClr>
              <a:buSzPct val="90000"/>
              <a:buFont typeface="Candara" panose="020E0502030303020204" pitchFamily="34" charset="0"/>
              <a:buChar char="•"/>
              <a:defRPr sz="2400" kern="1200">
                <a:solidFill>
                  <a:schemeClr val="tx1"/>
                </a:solidFill>
                <a:latin typeface="+mn-lt"/>
                <a:ea typeface="+mn-ea"/>
                <a:cs typeface="+mn-cs"/>
              </a:defRPr>
            </a:lvl1pPr>
            <a:lvl2pPr marL="403200" indent="-162000" algn="l" defTabSz="914400" rtl="0" eaLnBrk="1" latinLnBrk="0" hangingPunct="1">
              <a:lnSpc>
                <a:spcPct val="95000"/>
              </a:lnSpc>
              <a:spcBef>
                <a:spcPts val="800"/>
              </a:spcBef>
              <a:spcAft>
                <a:spcPts val="0"/>
              </a:spcAft>
              <a:buFont typeface="Candara" panose="020E0502030303020204" pitchFamily="34" charset="0"/>
              <a:buChar char="−"/>
              <a:defRPr sz="1800" kern="1200">
                <a:solidFill>
                  <a:schemeClr val="tx1"/>
                </a:solidFill>
                <a:latin typeface="+mn-lt"/>
                <a:ea typeface="+mn-ea"/>
                <a:cs typeface="+mn-cs"/>
              </a:defRPr>
            </a:lvl2pPr>
            <a:lvl3pPr marL="623888" indent="-17780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mn-lt"/>
                <a:ea typeface="+mn-ea"/>
                <a:cs typeface="+mn-cs"/>
              </a:defRPr>
            </a:lvl3pPr>
            <a:lvl4pPr marL="820800" indent="-162000" algn="l" defTabSz="914400" rtl="0" eaLnBrk="1" latinLnBrk="0" hangingPunct="1">
              <a:lnSpc>
                <a:spcPct val="95000"/>
              </a:lnSpc>
              <a:spcBef>
                <a:spcPts val="500"/>
              </a:spcBef>
              <a:buFont typeface="Candara" panose="020E0502030303020204" pitchFamily="34" charset="0"/>
              <a:buChar char="−"/>
              <a:defRPr sz="1400" kern="1200">
                <a:solidFill>
                  <a:schemeClr val="tx1"/>
                </a:solidFill>
                <a:latin typeface="+mn-lt"/>
                <a:ea typeface="+mn-ea"/>
                <a:cs typeface="+mn-cs"/>
              </a:defRPr>
            </a:lvl4pPr>
            <a:lvl5pPr marL="972000" indent="-122400" algn="l" defTabSz="914400" rtl="0" eaLnBrk="1" latinLnBrk="0" hangingPunct="1">
              <a:lnSpc>
                <a:spcPct val="95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dirty="0" smtClean="0"/>
              <a:t>- </a:t>
            </a:r>
            <a:r>
              <a:rPr lang="sv-SE" sz="1800" dirty="0" smtClean="0"/>
              <a:t>DAU</a:t>
            </a:r>
            <a:endParaRPr lang="en-GB" sz="1800" dirty="0"/>
          </a:p>
          <a:p>
            <a:pPr marL="0" indent="0">
              <a:buNone/>
            </a:pPr>
            <a:endParaRPr lang="en-GB" dirty="0"/>
          </a:p>
        </p:txBody>
      </p:sp>
    </p:spTree>
    <p:extLst>
      <p:ext uri="{BB962C8B-B14F-4D97-AF65-F5344CB8AC3E}">
        <p14:creationId xmlns:p14="http://schemas.microsoft.com/office/powerpoint/2010/main" val="280973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7" grpId="0"/>
      <p:bldP spid="8" grpId="0"/>
      <p:bldP spid="9" grpId="0"/>
      <p:bldP spid="10" grpId="0"/>
      <p:bldP spid="12" grpId="0"/>
      <p:bldP spid="13" grpId="0"/>
      <p:bldP spid="14" grpId="0"/>
      <p:bldP spid="1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2"/>
          </p:nvPr>
        </p:nvSpPr>
        <p:spPr/>
        <p:txBody>
          <a:bodyPr/>
          <a:lstStyle/>
          <a:p>
            <a:fld id="{F4882AB4-7500-4802-830D-10DB75A603ED}" type="slidenum">
              <a:rPr lang="sv-SE" smtClean="0"/>
              <a:pPr/>
              <a:t>5</a:t>
            </a:fld>
            <a:endParaRPr lang="sv-SE" dirty="0"/>
          </a:p>
        </p:txBody>
      </p:sp>
      <p:sp>
        <p:nvSpPr>
          <p:cNvPr id="5" name="Rubrik 4"/>
          <p:cNvSpPr>
            <a:spLocks noGrp="1"/>
          </p:cNvSpPr>
          <p:nvPr>
            <p:ph type="title"/>
          </p:nvPr>
        </p:nvSpPr>
        <p:spPr/>
        <p:txBody>
          <a:bodyPr/>
          <a:lstStyle/>
          <a:p>
            <a:r>
              <a:rPr lang="sv-SE" dirty="0"/>
              <a:t>Research support at Anna Lindh-</a:t>
            </a:r>
            <a:r>
              <a:rPr lang="sv-SE" dirty="0" err="1"/>
              <a:t>library</a:t>
            </a:r>
            <a:r>
              <a:rPr lang="sv-SE" dirty="0"/>
              <a:t> </a:t>
            </a:r>
            <a:endParaRPr lang="en-GB" dirty="0"/>
          </a:p>
        </p:txBody>
      </p:sp>
      <p:sp>
        <p:nvSpPr>
          <p:cNvPr id="6" name="Platshållare för innehåll 3"/>
          <p:cNvSpPr txBox="1">
            <a:spLocks/>
          </p:cNvSpPr>
          <p:nvPr/>
        </p:nvSpPr>
        <p:spPr>
          <a:xfrm>
            <a:off x="828000" y="2348880"/>
            <a:ext cx="10573200" cy="432048"/>
          </a:xfrm>
          <a:prstGeom prst="rect">
            <a:avLst/>
          </a:prstGeom>
        </p:spPr>
        <p:txBody>
          <a:bodyPr vert="horz" lIns="0" tIns="0" rIns="0" bIns="0" rtlCol="0">
            <a:noAutofit/>
          </a:bodyPr>
          <a:lstStyle>
            <a:lvl1pPr marL="225425" indent="-225425" algn="l" defTabSz="914400" rtl="0" eaLnBrk="1" latinLnBrk="0" hangingPunct="1">
              <a:lnSpc>
                <a:spcPct val="95000"/>
              </a:lnSpc>
              <a:spcBef>
                <a:spcPts val="1000"/>
              </a:spcBef>
              <a:buClr>
                <a:schemeClr val="accent2"/>
              </a:buClr>
              <a:buSzPct val="90000"/>
              <a:buFont typeface="Candara" panose="020E0502030303020204" pitchFamily="34" charset="0"/>
              <a:buChar char="•"/>
              <a:defRPr sz="2400" kern="1200">
                <a:solidFill>
                  <a:schemeClr val="tx1"/>
                </a:solidFill>
                <a:latin typeface="+mn-lt"/>
                <a:ea typeface="+mn-ea"/>
                <a:cs typeface="+mn-cs"/>
              </a:defRPr>
            </a:lvl1pPr>
            <a:lvl2pPr marL="403200" indent="-162000" algn="l" defTabSz="914400" rtl="0" eaLnBrk="1" latinLnBrk="0" hangingPunct="1">
              <a:lnSpc>
                <a:spcPct val="95000"/>
              </a:lnSpc>
              <a:spcBef>
                <a:spcPts val="800"/>
              </a:spcBef>
              <a:spcAft>
                <a:spcPts val="0"/>
              </a:spcAft>
              <a:buFont typeface="Candara" panose="020E0502030303020204" pitchFamily="34" charset="0"/>
              <a:buChar char="−"/>
              <a:defRPr sz="1800" kern="1200">
                <a:solidFill>
                  <a:schemeClr val="tx1"/>
                </a:solidFill>
                <a:latin typeface="+mn-lt"/>
                <a:ea typeface="+mn-ea"/>
                <a:cs typeface="+mn-cs"/>
              </a:defRPr>
            </a:lvl2pPr>
            <a:lvl3pPr marL="623888" indent="-17780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mn-lt"/>
                <a:ea typeface="+mn-ea"/>
                <a:cs typeface="+mn-cs"/>
              </a:defRPr>
            </a:lvl3pPr>
            <a:lvl4pPr marL="820800" indent="-162000" algn="l" defTabSz="914400" rtl="0" eaLnBrk="1" latinLnBrk="0" hangingPunct="1">
              <a:lnSpc>
                <a:spcPct val="95000"/>
              </a:lnSpc>
              <a:spcBef>
                <a:spcPts val="500"/>
              </a:spcBef>
              <a:buFont typeface="Candara" panose="020E0502030303020204" pitchFamily="34" charset="0"/>
              <a:buChar char="−"/>
              <a:defRPr sz="1400" kern="1200">
                <a:solidFill>
                  <a:schemeClr val="tx1"/>
                </a:solidFill>
                <a:latin typeface="+mn-lt"/>
                <a:ea typeface="+mn-ea"/>
                <a:cs typeface="+mn-cs"/>
              </a:defRPr>
            </a:lvl4pPr>
            <a:lvl5pPr marL="972000" indent="-122400" algn="l" defTabSz="914400" rtl="0" eaLnBrk="1" latinLnBrk="0" hangingPunct="1">
              <a:lnSpc>
                <a:spcPct val="95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Scholarly Publishing and -Communication</a:t>
            </a:r>
          </a:p>
        </p:txBody>
      </p:sp>
      <p:sp>
        <p:nvSpPr>
          <p:cNvPr id="7" name="Platshållare för innehåll 3"/>
          <p:cNvSpPr txBox="1">
            <a:spLocks/>
          </p:cNvSpPr>
          <p:nvPr/>
        </p:nvSpPr>
        <p:spPr>
          <a:xfrm>
            <a:off x="886614" y="3085175"/>
            <a:ext cx="10573200" cy="432048"/>
          </a:xfrm>
          <a:prstGeom prst="rect">
            <a:avLst/>
          </a:prstGeom>
        </p:spPr>
        <p:txBody>
          <a:bodyPr vert="horz" lIns="0" tIns="0" rIns="0" bIns="0" rtlCol="0">
            <a:noAutofit/>
          </a:bodyPr>
          <a:lstStyle>
            <a:lvl1pPr marL="225425" indent="-225425" algn="l" defTabSz="914400" rtl="0" eaLnBrk="1" latinLnBrk="0" hangingPunct="1">
              <a:lnSpc>
                <a:spcPct val="95000"/>
              </a:lnSpc>
              <a:spcBef>
                <a:spcPts val="1000"/>
              </a:spcBef>
              <a:buClr>
                <a:schemeClr val="accent2"/>
              </a:buClr>
              <a:buSzPct val="90000"/>
              <a:buFont typeface="Candara" panose="020E0502030303020204" pitchFamily="34" charset="0"/>
              <a:buChar char="•"/>
              <a:defRPr sz="2400" kern="1200">
                <a:solidFill>
                  <a:schemeClr val="tx1"/>
                </a:solidFill>
                <a:latin typeface="+mn-lt"/>
                <a:ea typeface="+mn-ea"/>
                <a:cs typeface="+mn-cs"/>
              </a:defRPr>
            </a:lvl1pPr>
            <a:lvl2pPr marL="403200" indent="-162000" algn="l" defTabSz="914400" rtl="0" eaLnBrk="1" latinLnBrk="0" hangingPunct="1">
              <a:lnSpc>
                <a:spcPct val="95000"/>
              </a:lnSpc>
              <a:spcBef>
                <a:spcPts val="800"/>
              </a:spcBef>
              <a:spcAft>
                <a:spcPts val="0"/>
              </a:spcAft>
              <a:buFont typeface="Candara" panose="020E0502030303020204" pitchFamily="34" charset="0"/>
              <a:buChar char="−"/>
              <a:defRPr sz="1800" kern="1200">
                <a:solidFill>
                  <a:schemeClr val="tx1"/>
                </a:solidFill>
                <a:latin typeface="+mn-lt"/>
                <a:ea typeface="+mn-ea"/>
                <a:cs typeface="+mn-cs"/>
              </a:defRPr>
            </a:lvl2pPr>
            <a:lvl3pPr marL="623888" indent="-17780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mn-lt"/>
                <a:ea typeface="+mn-ea"/>
                <a:cs typeface="+mn-cs"/>
              </a:defRPr>
            </a:lvl3pPr>
            <a:lvl4pPr marL="820800" indent="-162000" algn="l" defTabSz="914400" rtl="0" eaLnBrk="1" latinLnBrk="0" hangingPunct="1">
              <a:lnSpc>
                <a:spcPct val="95000"/>
              </a:lnSpc>
              <a:spcBef>
                <a:spcPts val="500"/>
              </a:spcBef>
              <a:buFont typeface="Candara" panose="020E0502030303020204" pitchFamily="34" charset="0"/>
              <a:buChar char="−"/>
              <a:defRPr sz="1400" kern="1200">
                <a:solidFill>
                  <a:schemeClr val="tx1"/>
                </a:solidFill>
                <a:latin typeface="+mn-lt"/>
                <a:ea typeface="+mn-ea"/>
                <a:cs typeface="+mn-cs"/>
              </a:defRPr>
            </a:lvl4pPr>
            <a:lvl5pPr marL="972000" indent="-122400" algn="l" defTabSz="914400" rtl="0" eaLnBrk="1" latinLnBrk="0" hangingPunct="1">
              <a:lnSpc>
                <a:spcPct val="95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b="1" dirty="0" smtClean="0"/>
              <a:t>- </a:t>
            </a:r>
            <a:r>
              <a:rPr lang="sv-SE" sz="1800" dirty="0" smtClean="0"/>
              <a:t>OA - </a:t>
            </a:r>
            <a:r>
              <a:rPr lang="sv-SE" sz="1800" dirty="0" err="1" smtClean="0"/>
              <a:t>Funding</a:t>
            </a:r>
            <a:endParaRPr lang="en-GB" sz="1800" dirty="0"/>
          </a:p>
          <a:p>
            <a:endParaRPr lang="en-GB" dirty="0"/>
          </a:p>
        </p:txBody>
      </p:sp>
      <p:sp>
        <p:nvSpPr>
          <p:cNvPr id="8" name="Platshållare för innehåll 3"/>
          <p:cNvSpPr txBox="1">
            <a:spLocks/>
          </p:cNvSpPr>
          <p:nvPr/>
        </p:nvSpPr>
        <p:spPr>
          <a:xfrm>
            <a:off x="839416" y="3919863"/>
            <a:ext cx="10573200" cy="432048"/>
          </a:xfrm>
          <a:prstGeom prst="rect">
            <a:avLst/>
          </a:prstGeom>
        </p:spPr>
        <p:txBody>
          <a:bodyPr vert="horz" lIns="0" tIns="0" rIns="0" bIns="0" rtlCol="0">
            <a:noAutofit/>
          </a:bodyPr>
          <a:lstStyle>
            <a:lvl1pPr marL="225425" indent="-225425" algn="l" defTabSz="914400" rtl="0" eaLnBrk="1" latinLnBrk="0" hangingPunct="1">
              <a:lnSpc>
                <a:spcPct val="95000"/>
              </a:lnSpc>
              <a:spcBef>
                <a:spcPts val="1000"/>
              </a:spcBef>
              <a:buClr>
                <a:schemeClr val="accent2"/>
              </a:buClr>
              <a:buSzPct val="90000"/>
              <a:buFont typeface="Candara" panose="020E0502030303020204" pitchFamily="34" charset="0"/>
              <a:buChar char="•"/>
              <a:defRPr sz="2400" kern="1200">
                <a:solidFill>
                  <a:schemeClr val="tx1"/>
                </a:solidFill>
                <a:latin typeface="+mn-lt"/>
                <a:ea typeface="+mn-ea"/>
                <a:cs typeface="+mn-cs"/>
              </a:defRPr>
            </a:lvl1pPr>
            <a:lvl2pPr marL="403200" indent="-162000" algn="l" defTabSz="914400" rtl="0" eaLnBrk="1" latinLnBrk="0" hangingPunct="1">
              <a:lnSpc>
                <a:spcPct val="95000"/>
              </a:lnSpc>
              <a:spcBef>
                <a:spcPts val="800"/>
              </a:spcBef>
              <a:spcAft>
                <a:spcPts val="0"/>
              </a:spcAft>
              <a:buFont typeface="Candara" panose="020E0502030303020204" pitchFamily="34" charset="0"/>
              <a:buChar char="−"/>
              <a:defRPr sz="1800" kern="1200">
                <a:solidFill>
                  <a:schemeClr val="tx1"/>
                </a:solidFill>
                <a:latin typeface="+mn-lt"/>
                <a:ea typeface="+mn-ea"/>
                <a:cs typeface="+mn-cs"/>
              </a:defRPr>
            </a:lvl2pPr>
            <a:lvl3pPr marL="623888" indent="-17780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mn-lt"/>
                <a:ea typeface="+mn-ea"/>
                <a:cs typeface="+mn-cs"/>
              </a:defRPr>
            </a:lvl3pPr>
            <a:lvl4pPr marL="820800" indent="-162000" algn="l" defTabSz="914400" rtl="0" eaLnBrk="1" latinLnBrk="0" hangingPunct="1">
              <a:lnSpc>
                <a:spcPct val="95000"/>
              </a:lnSpc>
              <a:spcBef>
                <a:spcPts val="500"/>
              </a:spcBef>
              <a:buFont typeface="Candara" panose="020E0502030303020204" pitchFamily="34" charset="0"/>
              <a:buChar char="−"/>
              <a:defRPr sz="1400" kern="1200">
                <a:solidFill>
                  <a:schemeClr val="tx1"/>
                </a:solidFill>
                <a:latin typeface="+mn-lt"/>
                <a:ea typeface="+mn-ea"/>
                <a:cs typeface="+mn-cs"/>
              </a:defRPr>
            </a:lvl4pPr>
            <a:lvl5pPr marL="972000" indent="-122400" algn="l" defTabSz="914400" rtl="0" eaLnBrk="1" latinLnBrk="0" hangingPunct="1">
              <a:lnSpc>
                <a:spcPct val="95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Thesis </a:t>
            </a:r>
            <a:r>
              <a:rPr lang="en-GB" dirty="0" smtClean="0"/>
              <a:t>and Report </a:t>
            </a:r>
            <a:r>
              <a:rPr lang="en-GB" dirty="0"/>
              <a:t>S</a:t>
            </a:r>
            <a:r>
              <a:rPr lang="en-GB" dirty="0" smtClean="0"/>
              <a:t>eries</a:t>
            </a:r>
            <a:endParaRPr lang="en-GB" dirty="0"/>
          </a:p>
          <a:p>
            <a:endParaRPr lang="en-GB" dirty="0"/>
          </a:p>
        </p:txBody>
      </p:sp>
      <p:sp>
        <p:nvSpPr>
          <p:cNvPr id="9" name="Platshållare för innehåll 3"/>
          <p:cNvSpPr txBox="1">
            <a:spLocks/>
          </p:cNvSpPr>
          <p:nvPr/>
        </p:nvSpPr>
        <p:spPr>
          <a:xfrm>
            <a:off x="889701" y="3429000"/>
            <a:ext cx="10573200" cy="432048"/>
          </a:xfrm>
          <a:prstGeom prst="rect">
            <a:avLst/>
          </a:prstGeom>
        </p:spPr>
        <p:txBody>
          <a:bodyPr vert="horz" lIns="0" tIns="0" rIns="0" bIns="0" rtlCol="0">
            <a:noAutofit/>
          </a:bodyPr>
          <a:lstStyle>
            <a:lvl1pPr marL="225425" indent="-225425" algn="l" defTabSz="914400" rtl="0" eaLnBrk="1" latinLnBrk="0" hangingPunct="1">
              <a:lnSpc>
                <a:spcPct val="95000"/>
              </a:lnSpc>
              <a:spcBef>
                <a:spcPts val="1000"/>
              </a:spcBef>
              <a:buClr>
                <a:schemeClr val="accent2"/>
              </a:buClr>
              <a:buSzPct val="90000"/>
              <a:buFont typeface="Candara" panose="020E0502030303020204" pitchFamily="34" charset="0"/>
              <a:buChar char="•"/>
              <a:defRPr sz="2400" kern="1200">
                <a:solidFill>
                  <a:schemeClr val="tx1"/>
                </a:solidFill>
                <a:latin typeface="+mn-lt"/>
                <a:ea typeface="+mn-ea"/>
                <a:cs typeface="+mn-cs"/>
              </a:defRPr>
            </a:lvl1pPr>
            <a:lvl2pPr marL="403200" indent="-162000" algn="l" defTabSz="914400" rtl="0" eaLnBrk="1" latinLnBrk="0" hangingPunct="1">
              <a:lnSpc>
                <a:spcPct val="95000"/>
              </a:lnSpc>
              <a:spcBef>
                <a:spcPts val="800"/>
              </a:spcBef>
              <a:spcAft>
                <a:spcPts val="0"/>
              </a:spcAft>
              <a:buFont typeface="Candara" panose="020E0502030303020204" pitchFamily="34" charset="0"/>
              <a:buChar char="−"/>
              <a:defRPr sz="1800" kern="1200">
                <a:solidFill>
                  <a:schemeClr val="tx1"/>
                </a:solidFill>
                <a:latin typeface="+mn-lt"/>
                <a:ea typeface="+mn-ea"/>
                <a:cs typeface="+mn-cs"/>
              </a:defRPr>
            </a:lvl2pPr>
            <a:lvl3pPr marL="623888" indent="-17780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mn-lt"/>
                <a:ea typeface="+mn-ea"/>
                <a:cs typeface="+mn-cs"/>
              </a:defRPr>
            </a:lvl3pPr>
            <a:lvl4pPr marL="820800" indent="-162000" algn="l" defTabSz="914400" rtl="0" eaLnBrk="1" latinLnBrk="0" hangingPunct="1">
              <a:lnSpc>
                <a:spcPct val="95000"/>
              </a:lnSpc>
              <a:spcBef>
                <a:spcPts val="500"/>
              </a:spcBef>
              <a:buFont typeface="Candara" panose="020E0502030303020204" pitchFamily="34" charset="0"/>
              <a:buChar char="−"/>
              <a:defRPr sz="1400" kern="1200">
                <a:solidFill>
                  <a:schemeClr val="tx1"/>
                </a:solidFill>
                <a:latin typeface="+mn-lt"/>
                <a:ea typeface="+mn-ea"/>
                <a:cs typeface="+mn-cs"/>
              </a:defRPr>
            </a:lvl4pPr>
            <a:lvl5pPr marL="972000" indent="-122400" algn="l" defTabSz="914400" rtl="0" eaLnBrk="1" latinLnBrk="0" hangingPunct="1">
              <a:lnSpc>
                <a:spcPct val="95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b="1" dirty="0" smtClean="0"/>
              <a:t>- </a:t>
            </a:r>
            <a:r>
              <a:rPr lang="sv-SE" sz="1800" dirty="0" err="1" smtClean="0"/>
              <a:t>DiVA</a:t>
            </a:r>
            <a:endParaRPr lang="en-GB" sz="1800" dirty="0"/>
          </a:p>
        </p:txBody>
      </p:sp>
      <p:sp>
        <p:nvSpPr>
          <p:cNvPr id="10" name="Platshållare för innehåll 3"/>
          <p:cNvSpPr txBox="1">
            <a:spLocks/>
          </p:cNvSpPr>
          <p:nvPr/>
        </p:nvSpPr>
        <p:spPr>
          <a:xfrm>
            <a:off x="839416" y="4581128"/>
            <a:ext cx="10573200" cy="432048"/>
          </a:xfrm>
          <a:prstGeom prst="rect">
            <a:avLst/>
          </a:prstGeom>
        </p:spPr>
        <p:txBody>
          <a:bodyPr vert="horz" lIns="0" tIns="0" rIns="0" bIns="0" rtlCol="0">
            <a:noAutofit/>
          </a:bodyPr>
          <a:lstStyle>
            <a:lvl1pPr marL="225425" indent="-225425" algn="l" defTabSz="914400" rtl="0" eaLnBrk="1" latinLnBrk="0" hangingPunct="1">
              <a:lnSpc>
                <a:spcPct val="95000"/>
              </a:lnSpc>
              <a:spcBef>
                <a:spcPts val="1000"/>
              </a:spcBef>
              <a:buClr>
                <a:schemeClr val="accent2"/>
              </a:buClr>
              <a:buSzPct val="90000"/>
              <a:buFont typeface="Candara" panose="020E0502030303020204" pitchFamily="34" charset="0"/>
              <a:buChar char="•"/>
              <a:defRPr sz="2400" kern="1200">
                <a:solidFill>
                  <a:schemeClr val="tx1"/>
                </a:solidFill>
                <a:latin typeface="+mn-lt"/>
                <a:ea typeface="+mn-ea"/>
                <a:cs typeface="+mn-cs"/>
              </a:defRPr>
            </a:lvl1pPr>
            <a:lvl2pPr marL="403200" indent="-162000" algn="l" defTabSz="914400" rtl="0" eaLnBrk="1" latinLnBrk="0" hangingPunct="1">
              <a:lnSpc>
                <a:spcPct val="95000"/>
              </a:lnSpc>
              <a:spcBef>
                <a:spcPts val="800"/>
              </a:spcBef>
              <a:spcAft>
                <a:spcPts val="0"/>
              </a:spcAft>
              <a:buFont typeface="Candara" panose="020E0502030303020204" pitchFamily="34" charset="0"/>
              <a:buChar char="−"/>
              <a:defRPr sz="1800" kern="1200">
                <a:solidFill>
                  <a:schemeClr val="tx1"/>
                </a:solidFill>
                <a:latin typeface="+mn-lt"/>
                <a:ea typeface="+mn-ea"/>
                <a:cs typeface="+mn-cs"/>
              </a:defRPr>
            </a:lvl2pPr>
            <a:lvl3pPr marL="623888" indent="-17780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mn-lt"/>
                <a:ea typeface="+mn-ea"/>
                <a:cs typeface="+mn-cs"/>
              </a:defRPr>
            </a:lvl3pPr>
            <a:lvl4pPr marL="820800" indent="-162000" algn="l" defTabSz="914400" rtl="0" eaLnBrk="1" latinLnBrk="0" hangingPunct="1">
              <a:lnSpc>
                <a:spcPct val="95000"/>
              </a:lnSpc>
              <a:spcBef>
                <a:spcPts val="500"/>
              </a:spcBef>
              <a:buFont typeface="Candara" panose="020E0502030303020204" pitchFamily="34" charset="0"/>
              <a:buChar char="−"/>
              <a:defRPr sz="1400" kern="1200">
                <a:solidFill>
                  <a:schemeClr val="tx1"/>
                </a:solidFill>
                <a:latin typeface="+mn-lt"/>
                <a:ea typeface="+mn-ea"/>
                <a:cs typeface="+mn-cs"/>
              </a:defRPr>
            </a:lvl4pPr>
            <a:lvl5pPr marL="972000" indent="-122400" algn="l" defTabSz="914400" rtl="0" eaLnBrk="1" latinLnBrk="0" hangingPunct="1">
              <a:lnSpc>
                <a:spcPct val="95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b="1" dirty="0" smtClean="0"/>
              <a:t>- </a:t>
            </a:r>
            <a:r>
              <a:rPr lang="sv-SE" sz="1800" dirty="0" err="1" smtClean="0"/>
              <a:t>Publication</a:t>
            </a:r>
            <a:endParaRPr lang="en-GB" sz="1800" dirty="0"/>
          </a:p>
        </p:txBody>
      </p:sp>
      <p:sp>
        <p:nvSpPr>
          <p:cNvPr id="11" name="Platshållare för innehåll 3"/>
          <p:cNvSpPr txBox="1">
            <a:spLocks/>
          </p:cNvSpPr>
          <p:nvPr/>
        </p:nvSpPr>
        <p:spPr>
          <a:xfrm>
            <a:off x="839416" y="4293096"/>
            <a:ext cx="10573200" cy="432048"/>
          </a:xfrm>
          <a:prstGeom prst="rect">
            <a:avLst/>
          </a:prstGeom>
        </p:spPr>
        <p:txBody>
          <a:bodyPr vert="horz" lIns="0" tIns="0" rIns="0" bIns="0" rtlCol="0">
            <a:noAutofit/>
          </a:bodyPr>
          <a:lstStyle>
            <a:lvl1pPr marL="225425" indent="-225425" algn="l" defTabSz="914400" rtl="0" eaLnBrk="1" latinLnBrk="0" hangingPunct="1">
              <a:lnSpc>
                <a:spcPct val="95000"/>
              </a:lnSpc>
              <a:spcBef>
                <a:spcPts val="1000"/>
              </a:spcBef>
              <a:buClr>
                <a:schemeClr val="accent2"/>
              </a:buClr>
              <a:buSzPct val="90000"/>
              <a:buFont typeface="Candara" panose="020E0502030303020204" pitchFamily="34" charset="0"/>
              <a:buChar char="•"/>
              <a:defRPr sz="2400" kern="1200">
                <a:solidFill>
                  <a:schemeClr val="tx1"/>
                </a:solidFill>
                <a:latin typeface="+mn-lt"/>
                <a:ea typeface="+mn-ea"/>
                <a:cs typeface="+mn-cs"/>
              </a:defRPr>
            </a:lvl1pPr>
            <a:lvl2pPr marL="403200" indent="-162000" algn="l" defTabSz="914400" rtl="0" eaLnBrk="1" latinLnBrk="0" hangingPunct="1">
              <a:lnSpc>
                <a:spcPct val="95000"/>
              </a:lnSpc>
              <a:spcBef>
                <a:spcPts val="800"/>
              </a:spcBef>
              <a:spcAft>
                <a:spcPts val="0"/>
              </a:spcAft>
              <a:buFont typeface="Candara" panose="020E0502030303020204" pitchFamily="34" charset="0"/>
              <a:buChar char="−"/>
              <a:defRPr sz="1800" kern="1200">
                <a:solidFill>
                  <a:schemeClr val="tx1"/>
                </a:solidFill>
                <a:latin typeface="+mn-lt"/>
                <a:ea typeface="+mn-ea"/>
                <a:cs typeface="+mn-cs"/>
              </a:defRPr>
            </a:lvl2pPr>
            <a:lvl3pPr marL="623888" indent="-17780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mn-lt"/>
                <a:ea typeface="+mn-ea"/>
                <a:cs typeface="+mn-cs"/>
              </a:defRPr>
            </a:lvl3pPr>
            <a:lvl4pPr marL="820800" indent="-162000" algn="l" defTabSz="914400" rtl="0" eaLnBrk="1" latinLnBrk="0" hangingPunct="1">
              <a:lnSpc>
                <a:spcPct val="95000"/>
              </a:lnSpc>
              <a:spcBef>
                <a:spcPts val="500"/>
              </a:spcBef>
              <a:buFont typeface="Candara" panose="020E0502030303020204" pitchFamily="34" charset="0"/>
              <a:buChar char="−"/>
              <a:defRPr sz="1400" kern="1200">
                <a:solidFill>
                  <a:schemeClr val="tx1"/>
                </a:solidFill>
                <a:latin typeface="+mn-lt"/>
                <a:ea typeface="+mn-ea"/>
                <a:cs typeface="+mn-cs"/>
              </a:defRPr>
            </a:lvl4pPr>
            <a:lvl5pPr marL="972000" indent="-122400" algn="l" defTabSz="914400" rtl="0" eaLnBrk="1" latinLnBrk="0" hangingPunct="1">
              <a:lnSpc>
                <a:spcPct val="95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b="1" dirty="0" smtClean="0"/>
              <a:t>- </a:t>
            </a:r>
            <a:r>
              <a:rPr lang="sv-SE" sz="1800" dirty="0"/>
              <a:t>T</a:t>
            </a:r>
            <a:r>
              <a:rPr lang="sv-SE" sz="1800" dirty="0" smtClean="0"/>
              <a:t>emplates</a:t>
            </a:r>
            <a:endParaRPr lang="en-GB" sz="1800" dirty="0"/>
          </a:p>
        </p:txBody>
      </p:sp>
      <p:sp>
        <p:nvSpPr>
          <p:cNvPr id="13" name="Platshållare för innehåll 3"/>
          <p:cNvSpPr txBox="1">
            <a:spLocks/>
          </p:cNvSpPr>
          <p:nvPr/>
        </p:nvSpPr>
        <p:spPr>
          <a:xfrm>
            <a:off x="886614" y="2780928"/>
            <a:ext cx="10573200" cy="432048"/>
          </a:xfrm>
          <a:prstGeom prst="rect">
            <a:avLst/>
          </a:prstGeom>
        </p:spPr>
        <p:txBody>
          <a:bodyPr vert="horz" lIns="0" tIns="0" rIns="0" bIns="0" rtlCol="0">
            <a:noAutofit/>
          </a:bodyPr>
          <a:lstStyle>
            <a:lvl1pPr marL="225425" indent="-225425" algn="l" defTabSz="914400" rtl="0" eaLnBrk="1" latinLnBrk="0" hangingPunct="1">
              <a:lnSpc>
                <a:spcPct val="95000"/>
              </a:lnSpc>
              <a:spcBef>
                <a:spcPts val="1000"/>
              </a:spcBef>
              <a:buClr>
                <a:schemeClr val="accent2"/>
              </a:buClr>
              <a:buSzPct val="90000"/>
              <a:buFont typeface="Candara" panose="020E0502030303020204" pitchFamily="34" charset="0"/>
              <a:buChar char="•"/>
              <a:defRPr sz="2400" kern="1200">
                <a:solidFill>
                  <a:schemeClr val="tx1"/>
                </a:solidFill>
                <a:latin typeface="+mn-lt"/>
                <a:ea typeface="+mn-ea"/>
                <a:cs typeface="+mn-cs"/>
              </a:defRPr>
            </a:lvl1pPr>
            <a:lvl2pPr marL="403200" indent="-162000" algn="l" defTabSz="914400" rtl="0" eaLnBrk="1" latinLnBrk="0" hangingPunct="1">
              <a:lnSpc>
                <a:spcPct val="95000"/>
              </a:lnSpc>
              <a:spcBef>
                <a:spcPts val="800"/>
              </a:spcBef>
              <a:spcAft>
                <a:spcPts val="0"/>
              </a:spcAft>
              <a:buFont typeface="Candara" panose="020E0502030303020204" pitchFamily="34" charset="0"/>
              <a:buChar char="−"/>
              <a:defRPr sz="1800" kern="1200">
                <a:solidFill>
                  <a:schemeClr val="tx1"/>
                </a:solidFill>
                <a:latin typeface="+mn-lt"/>
                <a:ea typeface="+mn-ea"/>
                <a:cs typeface="+mn-cs"/>
              </a:defRPr>
            </a:lvl2pPr>
            <a:lvl3pPr marL="623888" indent="-17780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mn-lt"/>
                <a:ea typeface="+mn-ea"/>
                <a:cs typeface="+mn-cs"/>
              </a:defRPr>
            </a:lvl3pPr>
            <a:lvl4pPr marL="820800" indent="-162000" algn="l" defTabSz="914400" rtl="0" eaLnBrk="1" latinLnBrk="0" hangingPunct="1">
              <a:lnSpc>
                <a:spcPct val="95000"/>
              </a:lnSpc>
              <a:spcBef>
                <a:spcPts val="500"/>
              </a:spcBef>
              <a:buFont typeface="Candara" panose="020E0502030303020204" pitchFamily="34" charset="0"/>
              <a:buChar char="−"/>
              <a:defRPr sz="1400" kern="1200">
                <a:solidFill>
                  <a:schemeClr val="tx1"/>
                </a:solidFill>
                <a:latin typeface="+mn-lt"/>
                <a:ea typeface="+mn-ea"/>
                <a:cs typeface="+mn-cs"/>
              </a:defRPr>
            </a:lvl4pPr>
            <a:lvl5pPr marL="972000" indent="-122400" algn="l" defTabSz="914400" rtl="0" eaLnBrk="1" latinLnBrk="0" hangingPunct="1">
              <a:lnSpc>
                <a:spcPct val="95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b="1" dirty="0" smtClean="0"/>
              <a:t>- </a:t>
            </a:r>
            <a:r>
              <a:rPr lang="sv-SE" sz="1800" dirty="0" err="1" smtClean="0"/>
              <a:t>Strategic</a:t>
            </a:r>
            <a:r>
              <a:rPr lang="sv-SE" sz="1800" dirty="0" smtClean="0"/>
              <a:t> Publishing</a:t>
            </a:r>
            <a:endParaRPr lang="en-GB" sz="1800" dirty="0"/>
          </a:p>
          <a:p>
            <a:endParaRPr lang="en-GB" dirty="0"/>
          </a:p>
        </p:txBody>
      </p:sp>
    </p:spTree>
    <p:extLst>
      <p:ext uri="{BB962C8B-B14F-4D97-AF65-F5344CB8AC3E}">
        <p14:creationId xmlns:p14="http://schemas.microsoft.com/office/powerpoint/2010/main" val="127091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2"/>
          </p:nvPr>
        </p:nvSpPr>
        <p:spPr/>
        <p:txBody>
          <a:bodyPr/>
          <a:lstStyle/>
          <a:p>
            <a:fld id="{F4882AB4-7500-4802-830D-10DB75A603ED}" type="slidenum">
              <a:rPr lang="sv-SE" smtClean="0"/>
              <a:pPr/>
              <a:t>6</a:t>
            </a:fld>
            <a:endParaRPr lang="sv-SE" dirty="0"/>
          </a:p>
        </p:txBody>
      </p:sp>
      <p:sp>
        <p:nvSpPr>
          <p:cNvPr id="4" name="Platshållare för innehåll 3"/>
          <p:cNvSpPr>
            <a:spLocks noGrp="1"/>
          </p:cNvSpPr>
          <p:nvPr>
            <p:ph sz="half" idx="13"/>
          </p:nvPr>
        </p:nvSpPr>
        <p:spPr>
          <a:xfrm>
            <a:off x="828000" y="2556000"/>
            <a:ext cx="5127095" cy="3600000"/>
          </a:xfrm>
        </p:spPr>
        <p:txBody>
          <a:bodyPr/>
          <a:lstStyle/>
          <a:p>
            <a:pPr marL="0" indent="0">
              <a:buNone/>
            </a:pPr>
            <a:r>
              <a:rPr lang="sv-SE" dirty="0" smtClean="0"/>
              <a:t>Johanna Lundström</a:t>
            </a:r>
          </a:p>
          <a:p>
            <a:pPr marL="0" indent="0">
              <a:buNone/>
            </a:pPr>
            <a:r>
              <a:rPr lang="sv-SE" dirty="0" smtClean="0"/>
              <a:t>Olof Frank</a:t>
            </a:r>
          </a:p>
          <a:p>
            <a:pPr marL="0" indent="0">
              <a:buNone/>
            </a:pPr>
            <a:r>
              <a:rPr lang="sv-SE" dirty="0" smtClean="0"/>
              <a:t>Jonny Trinh</a:t>
            </a:r>
          </a:p>
          <a:p>
            <a:pPr marL="0" indent="0">
              <a:buNone/>
            </a:pPr>
            <a:r>
              <a:rPr lang="sv-SE" dirty="0" smtClean="0"/>
              <a:t>Joakim Andersson</a:t>
            </a:r>
          </a:p>
          <a:p>
            <a:pPr marL="0" indent="0">
              <a:buNone/>
            </a:pPr>
            <a:r>
              <a:rPr lang="sv-SE" dirty="0" smtClean="0"/>
              <a:t>   </a:t>
            </a:r>
          </a:p>
          <a:p>
            <a:pPr marL="0" indent="0">
              <a:buNone/>
            </a:pPr>
            <a:r>
              <a:rPr lang="sv-SE" dirty="0" smtClean="0">
                <a:hlinkClick r:id="rId2"/>
              </a:rPr>
              <a:t>alb@fhs.se</a:t>
            </a:r>
            <a:endParaRPr lang="sv-SE" dirty="0" smtClean="0"/>
          </a:p>
          <a:p>
            <a:pPr marL="0" indent="0">
              <a:buNone/>
            </a:pPr>
            <a:r>
              <a:rPr lang="sv-SE" dirty="0"/>
              <a:t>fhs.se/</a:t>
            </a:r>
            <a:r>
              <a:rPr lang="sv-SE" dirty="0" err="1"/>
              <a:t>anna-lindh-biblioteket</a:t>
            </a:r>
            <a:endParaRPr lang="sv-SE" dirty="0"/>
          </a:p>
          <a:p>
            <a:pPr marL="0" indent="0">
              <a:buNone/>
            </a:pPr>
            <a:endParaRPr lang="sv-SE" dirty="0" smtClean="0"/>
          </a:p>
        </p:txBody>
      </p:sp>
      <p:sp>
        <p:nvSpPr>
          <p:cNvPr id="5" name="Rubrik 4"/>
          <p:cNvSpPr>
            <a:spLocks noGrp="1"/>
          </p:cNvSpPr>
          <p:nvPr>
            <p:ph type="title"/>
          </p:nvPr>
        </p:nvSpPr>
        <p:spPr/>
        <p:txBody>
          <a:bodyPr/>
          <a:lstStyle/>
          <a:p>
            <a:r>
              <a:rPr lang="sv-SE" dirty="0"/>
              <a:t>Research support at </a:t>
            </a:r>
            <a:r>
              <a:rPr lang="sv-SE" dirty="0" smtClean="0"/>
              <a:t>Anna Lindh-</a:t>
            </a:r>
            <a:r>
              <a:rPr lang="sv-SE" dirty="0" err="1" smtClean="0"/>
              <a:t>library</a:t>
            </a:r>
            <a:r>
              <a:rPr lang="sv-SE" dirty="0" smtClean="0"/>
              <a:t> </a:t>
            </a:r>
            <a:endParaRPr lang="en-GB" dirty="0"/>
          </a:p>
        </p:txBody>
      </p:sp>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8508" y="2013146"/>
            <a:ext cx="6980634" cy="4685708"/>
          </a:xfrm>
          <a:prstGeom prst="rect">
            <a:avLst/>
          </a:prstGeom>
        </p:spPr>
      </p:pic>
    </p:spTree>
    <p:extLst>
      <p:ext uri="{BB962C8B-B14F-4D97-AF65-F5344CB8AC3E}">
        <p14:creationId xmlns:p14="http://schemas.microsoft.com/office/powerpoint/2010/main" val="169884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2"/>
          </p:nvPr>
        </p:nvSpPr>
        <p:spPr/>
        <p:txBody>
          <a:bodyPr/>
          <a:lstStyle/>
          <a:p>
            <a:fld id="{F4882AB4-7500-4802-830D-10DB75A603ED}" type="slidenum">
              <a:rPr lang="sv-SE" smtClean="0"/>
              <a:pPr/>
              <a:t>7</a:t>
            </a:fld>
            <a:endParaRPr lang="sv-SE" dirty="0"/>
          </a:p>
        </p:txBody>
      </p:sp>
      <p:sp>
        <p:nvSpPr>
          <p:cNvPr id="4" name="Platshållare för innehåll 3"/>
          <p:cNvSpPr>
            <a:spLocks noGrp="1"/>
          </p:cNvSpPr>
          <p:nvPr>
            <p:ph sz="half" idx="13"/>
          </p:nvPr>
        </p:nvSpPr>
        <p:spPr/>
        <p:txBody>
          <a:bodyPr/>
          <a:lstStyle/>
          <a:p>
            <a:r>
              <a:rPr lang="sv-SE" dirty="0" smtClean="0"/>
              <a:t>8th </a:t>
            </a:r>
            <a:r>
              <a:rPr lang="sv-SE" dirty="0" err="1" smtClean="0"/>
              <a:t>of</a:t>
            </a:r>
            <a:r>
              <a:rPr lang="sv-SE" dirty="0" smtClean="0"/>
              <a:t> </a:t>
            </a:r>
            <a:r>
              <a:rPr lang="sv-SE" dirty="0" err="1" smtClean="0"/>
              <a:t>February</a:t>
            </a:r>
            <a:r>
              <a:rPr lang="sv-SE" dirty="0" smtClean="0"/>
              <a:t> </a:t>
            </a:r>
          </a:p>
          <a:p>
            <a:r>
              <a:rPr lang="sv-SE" smtClean="0"/>
              <a:t>2pm</a:t>
            </a:r>
            <a:r>
              <a:rPr lang="sv-SE" smtClean="0"/>
              <a:t> -</a:t>
            </a:r>
            <a:r>
              <a:rPr lang="sv-SE" smtClean="0"/>
              <a:t> </a:t>
            </a:r>
            <a:r>
              <a:rPr lang="sv-SE" dirty="0" smtClean="0"/>
              <a:t>3pm</a:t>
            </a:r>
          </a:p>
          <a:p>
            <a:r>
              <a:rPr lang="sv-SE" dirty="0" err="1" smtClean="0"/>
              <a:t>Room</a:t>
            </a:r>
            <a:r>
              <a:rPr lang="sv-SE" dirty="0" smtClean="0"/>
              <a:t>: Landquist</a:t>
            </a:r>
            <a:endParaRPr lang="en-GB" dirty="0"/>
          </a:p>
        </p:txBody>
      </p:sp>
      <p:sp>
        <p:nvSpPr>
          <p:cNvPr id="5" name="Rubrik 4"/>
          <p:cNvSpPr>
            <a:spLocks noGrp="1"/>
          </p:cNvSpPr>
          <p:nvPr>
            <p:ph type="title"/>
          </p:nvPr>
        </p:nvSpPr>
        <p:spPr/>
        <p:txBody>
          <a:bodyPr/>
          <a:lstStyle/>
          <a:p>
            <a:r>
              <a:rPr lang="sv-SE" dirty="0" smtClean="0"/>
              <a:t>PHD </a:t>
            </a:r>
            <a:r>
              <a:rPr lang="sv-SE" dirty="0" err="1" smtClean="0"/>
              <a:t>seminar</a:t>
            </a:r>
            <a:r>
              <a:rPr lang="sv-SE" dirty="0" smtClean="0"/>
              <a:t> at the </a:t>
            </a:r>
            <a:r>
              <a:rPr lang="sv-SE" dirty="0" err="1" smtClean="0"/>
              <a:t>library</a:t>
            </a:r>
            <a:r>
              <a:rPr lang="sv-SE" dirty="0" smtClean="0"/>
              <a:t>  </a:t>
            </a:r>
            <a:endParaRPr lang="en-GB" dirty="0"/>
          </a:p>
        </p:txBody>
      </p:sp>
    </p:spTree>
    <p:extLst>
      <p:ext uri="{BB962C8B-B14F-4D97-AF65-F5344CB8AC3E}">
        <p14:creationId xmlns:p14="http://schemas.microsoft.com/office/powerpoint/2010/main" val="2323401540"/>
      </p:ext>
    </p:extLst>
  </p:cSld>
  <p:clrMapOvr>
    <a:masterClrMapping/>
  </p:clrMapOvr>
  <p:timing>
    <p:tnLst>
      <p:par>
        <p:cTn id="1" dur="indefinite" restart="never" nodeType="tmRoot"/>
      </p:par>
    </p:tnLst>
  </p:timing>
</p:sld>
</file>

<file path=ppt/theme/theme1.xml><?xml version="1.0" encoding="utf-8"?>
<a:theme xmlns:a="http://schemas.openxmlformats.org/drawingml/2006/main" name="ALB 2019">
  <a:themeElements>
    <a:clrScheme name="ALB">
      <a:dk1>
        <a:sysClr val="windowText" lastClr="000000"/>
      </a:dk1>
      <a:lt1>
        <a:sysClr val="window" lastClr="FFFFFF"/>
      </a:lt1>
      <a:dk2>
        <a:srgbClr val="888B8D"/>
      </a:dk2>
      <a:lt2>
        <a:srgbClr val="EAEAEA"/>
      </a:lt2>
      <a:accent1>
        <a:srgbClr val="000000"/>
      </a:accent1>
      <a:accent2>
        <a:srgbClr val="2E264A"/>
      </a:accent2>
      <a:accent3>
        <a:srgbClr val="4F3969"/>
      </a:accent3>
      <a:accent4>
        <a:srgbClr val="80539C"/>
      </a:accent4>
      <a:accent5>
        <a:srgbClr val="B194BC"/>
      </a:accent5>
      <a:accent6>
        <a:srgbClr val="EFDDED"/>
      </a:accent6>
      <a:hlink>
        <a:srgbClr val="9C268F"/>
      </a:hlink>
      <a:folHlink>
        <a:srgbClr val="BCB0DA"/>
      </a:folHlink>
    </a:clrScheme>
    <a:fontScheme name="FHS PPT 2019">
      <a:majorFont>
        <a:latin typeface="Candara"/>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B 16_9 sve - justerad logga och tydligare förklaringar.potx" id="{6BD2531F-E503-4087-9F53-CE98333BC10A}" vid="{A6516FFC-4B96-4206-84C0-6EC430761FA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ALB 16_9 sve</Template>
  <TotalTime>8193</TotalTime>
  <Words>124</Words>
  <Application>Microsoft Office PowerPoint</Application>
  <PresentationFormat>Bredbild</PresentationFormat>
  <Paragraphs>44</Paragraphs>
  <Slides>7</Slides>
  <Notes>1</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7</vt:i4>
      </vt:variant>
    </vt:vector>
  </HeadingPairs>
  <TitlesOfParts>
    <vt:vector size="11" baseType="lpstr">
      <vt:lpstr>Arial</vt:lpstr>
      <vt:lpstr>Calibri</vt:lpstr>
      <vt:lpstr>Candara</vt:lpstr>
      <vt:lpstr>ALB 2019</vt:lpstr>
      <vt:lpstr>The Anna Lindh-Library,  Research Support Services            </vt:lpstr>
      <vt:lpstr>Practical information</vt:lpstr>
      <vt:lpstr>PowerPoint-presentation</vt:lpstr>
      <vt:lpstr>Research support at Anna Lindh-library </vt:lpstr>
      <vt:lpstr>Research support at Anna Lindh-library </vt:lpstr>
      <vt:lpstr>Research support at Anna Lindh-library </vt:lpstr>
      <vt:lpstr>PHD seminar at the library  </vt:lpstr>
    </vt:vector>
  </TitlesOfParts>
  <Company>Försvarshögskolan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Jonsson Carina</dc:creator>
  <cp:lastModifiedBy>Andersson Joakim</cp:lastModifiedBy>
  <cp:revision>44</cp:revision>
  <dcterms:created xsi:type="dcterms:W3CDTF">2020-09-11T08:47:24Z</dcterms:created>
  <dcterms:modified xsi:type="dcterms:W3CDTF">2023-12-21T07:52:07Z</dcterms:modified>
</cp:coreProperties>
</file>

<file path=userCustomization/customUI.xml><?xml version="1.0" encoding="utf-8"?>
<mso:customUI xmlns:mso="http://schemas.microsoft.com/office/2006/01/customui">
  <mso:ribbon>
    <mso:qat>
      <mso:documentControls>
        <mso:control idQ="mso:ObjectPictureFill" visible="true"/>
        <mso:control idQ="mso:PictureFitCrop" visible="true"/>
        <mso:control idQ="mso:PictureFillCrop" visible="true"/>
      </mso:documentControls>
    </mso:qat>
  </mso:ribbon>
</mso:customUI>
</file>